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ubAhU4s8xsKA+1UGA08Ux/obK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59" d="100"/>
          <a:sy n="159" d="100"/>
        </p:scale>
        <p:origin x="28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b21dbc6e1b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1b21dbc6e1b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b21dbc6e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b21dbc6e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b21dbc6e1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1b21dbc6e1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b21dbc6e1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b21dbc6e1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b21dbc6e1b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g1b21dbc6e1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b21dbc6e1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" name="Google Shape;623;g1b21dbc6e1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b21dbc6e1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1b21dbc6e1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ctrTitle"/>
          </p:nvPr>
        </p:nvSpPr>
        <p:spPr>
          <a:xfrm>
            <a:off x="4811151" y="841772"/>
            <a:ext cx="4241409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Trebuchet MS"/>
              <a:buNone/>
              <a:defRPr sz="4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subTitle" idx="1"/>
          </p:nvPr>
        </p:nvSpPr>
        <p:spPr>
          <a:xfrm>
            <a:off x="4811151" y="2701528"/>
            <a:ext cx="4241409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8"/>
          <p:cNvSpPr txBox="1">
            <a:spLocks noGrp="1"/>
          </p:cNvSpPr>
          <p:nvPr>
            <p:ph type="title"/>
          </p:nvPr>
        </p:nvSpPr>
        <p:spPr>
          <a:xfrm>
            <a:off x="170571" y="213496"/>
            <a:ext cx="59444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8"/>
          <p:cNvSpPr txBox="1">
            <a:spLocks noGrp="1"/>
          </p:cNvSpPr>
          <p:nvPr>
            <p:ph type="body" idx="1"/>
          </p:nvPr>
        </p:nvSpPr>
        <p:spPr>
          <a:xfrm>
            <a:off x="628650" y="1716218"/>
            <a:ext cx="7886700" cy="291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592814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4100"/>
              <a:buFont typeface="Trebuchet MS"/>
              <a:buNone/>
              <a:defRPr sz="4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592814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4204A"/>
              </a:buClr>
              <a:buSzPts val="1800"/>
              <a:buNone/>
              <a:defRPr sz="1800">
                <a:solidFill>
                  <a:srgbClr val="14204A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1"/>
          <p:cNvSpPr txBox="1">
            <a:spLocks noGrp="1"/>
          </p:cNvSpPr>
          <p:nvPr>
            <p:ph type="title"/>
          </p:nvPr>
        </p:nvSpPr>
        <p:spPr>
          <a:xfrm>
            <a:off x="170571" y="213496"/>
            <a:ext cx="59444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1"/>
          <p:cNvSpPr txBox="1">
            <a:spLocks noGrp="1"/>
          </p:cNvSpPr>
          <p:nvPr>
            <p:ph type="body" idx="1"/>
          </p:nvPr>
        </p:nvSpPr>
        <p:spPr>
          <a:xfrm>
            <a:off x="628650" y="1719775"/>
            <a:ext cx="3886200" cy="291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1"/>
          <p:cNvSpPr txBox="1">
            <a:spLocks noGrp="1"/>
          </p:cNvSpPr>
          <p:nvPr>
            <p:ph type="body" idx="2"/>
          </p:nvPr>
        </p:nvSpPr>
        <p:spPr>
          <a:xfrm>
            <a:off x="4629150" y="1719775"/>
            <a:ext cx="3886200" cy="291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2"/>
          <p:cNvSpPr txBox="1">
            <a:spLocks noGrp="1"/>
          </p:cNvSpPr>
          <p:nvPr>
            <p:ph type="body" idx="1"/>
          </p:nvPr>
        </p:nvSpPr>
        <p:spPr>
          <a:xfrm>
            <a:off x="629841" y="1523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52"/>
          <p:cNvSpPr txBox="1">
            <a:spLocks noGrp="1"/>
          </p:cNvSpPr>
          <p:nvPr>
            <p:ph type="body" idx="2"/>
          </p:nvPr>
        </p:nvSpPr>
        <p:spPr>
          <a:xfrm>
            <a:off x="629841" y="2141806"/>
            <a:ext cx="3868340" cy="25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3"/>
          </p:nvPr>
        </p:nvSpPr>
        <p:spPr>
          <a:xfrm>
            <a:off x="4629150" y="1523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52"/>
          <p:cNvSpPr txBox="1">
            <a:spLocks noGrp="1"/>
          </p:cNvSpPr>
          <p:nvPr>
            <p:ph type="body" idx="4"/>
          </p:nvPr>
        </p:nvSpPr>
        <p:spPr>
          <a:xfrm>
            <a:off x="4629150" y="2141806"/>
            <a:ext cx="3887391" cy="250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3"/>
          <p:cNvSpPr txBox="1">
            <a:spLocks noGrp="1"/>
          </p:cNvSpPr>
          <p:nvPr>
            <p:ph type="title"/>
          </p:nvPr>
        </p:nvSpPr>
        <p:spPr>
          <a:xfrm>
            <a:off x="170571" y="213496"/>
            <a:ext cx="59444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4"/>
          <p:cNvSpPr txBox="1">
            <a:spLocks noGrp="1"/>
          </p:cNvSpPr>
          <p:nvPr>
            <p:ph type="body" idx="1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9" name="Google Shape;59;p5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0" name="Google Shape;60;p5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2400"/>
              <a:buFont typeface="Trebuchet MS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>
            <a:spLocks noGrp="1"/>
          </p:cNvSpPr>
          <p:nvPr>
            <p:ph type="pic" idx="2"/>
          </p:nvPr>
        </p:nvSpPr>
        <p:spPr>
          <a:xfrm>
            <a:off x="3887391" y="342901"/>
            <a:ext cx="4629150" cy="4052888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5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7" name="Google Shape;67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prezentr.com/?utm_source=templates&amp;utm_medium=presentation&amp;utm_campaign=free_downloads_2020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6"/>
          <p:cNvSpPr txBox="1">
            <a:spLocks noGrp="1"/>
          </p:cNvSpPr>
          <p:nvPr>
            <p:ph type="title"/>
          </p:nvPr>
        </p:nvSpPr>
        <p:spPr>
          <a:xfrm>
            <a:off x="170571" y="213496"/>
            <a:ext cx="594447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  <a:defRPr sz="3300" b="1" i="0" u="none" strike="noStrike" cap="none">
                <a:solidFill>
                  <a:srgbClr val="14204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6"/>
          <p:cNvSpPr txBox="1">
            <a:spLocks noGrp="1"/>
          </p:cNvSpPr>
          <p:nvPr>
            <p:ph type="body" idx="1"/>
          </p:nvPr>
        </p:nvSpPr>
        <p:spPr>
          <a:xfrm>
            <a:off x="628650" y="1716218"/>
            <a:ext cx="7886700" cy="291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" name="Google Shape;8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568862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5400000">
            <a:off x="-457856" y="3686236"/>
            <a:ext cx="672417" cy="24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6"/>
          <p:cNvSpPr txBox="1"/>
          <p:nvPr/>
        </p:nvSpPr>
        <p:spPr>
          <a:xfrm rot="-5400000">
            <a:off x="-1585326" y="1909549"/>
            <a:ext cx="291650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lang="en-US" sz="900" b="1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13"/>
              </a:rPr>
              <a:t>prezentr.com</a:t>
            </a:r>
            <a:r>
              <a:rPr lang="en-US" sz="9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900" b="0" i="0" u="none" strike="noStrike" cap="none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11" Type="http://schemas.openxmlformats.org/officeDocument/2006/relationships/image" Target="../media/image43.jpg"/><Relationship Id="rId5" Type="http://schemas.openxmlformats.org/officeDocument/2006/relationships/image" Target="../media/image52.png"/><Relationship Id="rId10" Type="http://schemas.openxmlformats.org/officeDocument/2006/relationships/image" Target="../media/image42.jpg"/><Relationship Id="rId4" Type="http://schemas.openxmlformats.org/officeDocument/2006/relationships/image" Target="../media/image51.png"/><Relationship Id="rId9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61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26.jpg"/><Relationship Id="rId4" Type="http://schemas.openxmlformats.org/officeDocument/2006/relationships/image" Target="../media/image40.jp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jp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71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jpg"/><Relationship Id="rId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1.png"/><Relationship Id="rId4" Type="http://schemas.openxmlformats.org/officeDocument/2006/relationships/image" Target="../media/image12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8.png"/><Relationship Id="rId4" Type="http://schemas.openxmlformats.org/officeDocument/2006/relationships/image" Target="../media/image12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ctrTitle"/>
          </p:nvPr>
        </p:nvSpPr>
        <p:spPr>
          <a:xfrm>
            <a:off x="162575" y="3183121"/>
            <a:ext cx="424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3C78D8"/>
                </a:solidFill>
                <a:latin typeface="Impact"/>
                <a:ea typeface="Impact"/>
                <a:cs typeface="Impact"/>
                <a:sym typeface="Impact"/>
              </a:rPr>
              <a:t>PokeDex</a:t>
            </a:r>
            <a:endParaRPr sz="4500">
              <a:solidFill>
                <a:srgbClr val="3C78D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5" name="Google Shape;7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150" y="154701"/>
            <a:ext cx="3945950" cy="4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25" y="562849"/>
            <a:ext cx="3468900" cy="23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688" y="154700"/>
            <a:ext cx="8582625" cy="483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 txBox="1">
            <a:spLocks noGrp="1"/>
          </p:cNvSpPr>
          <p:nvPr>
            <p:ph type="title" idx="4294967295"/>
          </p:nvPr>
        </p:nvSpPr>
        <p:spPr>
          <a:xfrm>
            <a:off x="170571" y="213496"/>
            <a:ext cx="5944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r>
              <a:rPr lang="en-US">
                <a:solidFill>
                  <a:srgbClr val="FFCE00"/>
                </a:solidFill>
              </a:rPr>
              <a:t>EVEN MORE DATA!!</a:t>
            </a:r>
            <a:endParaRPr>
              <a:solidFill>
                <a:srgbClr val="FFCE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endParaRPr/>
          </a:p>
        </p:txBody>
      </p:sp>
      <p:pic>
        <p:nvPicPr>
          <p:cNvPr id="163" name="Google Shape;16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025" y="1301846"/>
            <a:ext cx="8789949" cy="36310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0"/>
          <p:cNvSpPr txBox="1"/>
          <p:nvPr/>
        </p:nvSpPr>
        <p:spPr>
          <a:xfrm>
            <a:off x="3727638" y="856025"/>
            <a:ext cx="16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PokeBadges</a:t>
            </a:r>
            <a:endParaRPr sz="1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"/>
          <p:cNvSpPr/>
          <p:nvPr/>
        </p:nvSpPr>
        <p:spPr>
          <a:xfrm rot="5400000">
            <a:off x="958926" y="361361"/>
            <a:ext cx="440891" cy="34289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82" y="838409"/>
            <a:ext cx="8873836" cy="285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 txBox="1"/>
          <p:nvPr/>
        </p:nvSpPr>
        <p:spPr>
          <a:xfrm>
            <a:off x="2372591" y="9589"/>
            <a:ext cx="43988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Pokémon's Attributes </a:t>
            </a:r>
            <a:endParaRPr/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499" y="2650271"/>
            <a:ext cx="1119024" cy="1205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"/>
          <p:cNvPicPr preferRelativeResize="0"/>
          <p:nvPr/>
        </p:nvPicPr>
        <p:blipFill rotWithShape="1">
          <a:blip r:embed="rId3">
            <a:alphaModFix/>
          </a:blip>
          <a:srcRect l="15338" r="81695"/>
          <a:stretch/>
        </p:blipFill>
        <p:spPr>
          <a:xfrm>
            <a:off x="1962400" y="2833166"/>
            <a:ext cx="523433" cy="50365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6"/>
          <p:cNvSpPr/>
          <p:nvPr/>
        </p:nvSpPr>
        <p:spPr>
          <a:xfrm>
            <a:off x="2931851" y="2986843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l="57767" r="37081"/>
          <a:stretch/>
        </p:blipFill>
        <p:spPr>
          <a:xfrm rot="2243737">
            <a:off x="2317919" y="1669310"/>
            <a:ext cx="623406" cy="38934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 rot="2418815">
            <a:off x="3002841" y="2243142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 l="64375" r="30546" b="-77"/>
          <a:stretch/>
        </p:blipFill>
        <p:spPr>
          <a:xfrm rot="-1284505">
            <a:off x="2114326" y="3931445"/>
            <a:ext cx="647997" cy="41092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6"/>
          <p:cNvSpPr/>
          <p:nvPr/>
        </p:nvSpPr>
        <p:spPr>
          <a:xfrm rot="-1351133">
            <a:off x="2921166" y="3733455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6"/>
          <p:cNvPicPr preferRelativeResize="0"/>
          <p:nvPr/>
        </p:nvPicPr>
        <p:blipFill rotWithShape="1">
          <a:blip r:embed="rId3">
            <a:alphaModFix/>
          </a:blip>
          <a:srcRect l="44340" t="7526" r="49882"/>
          <a:stretch/>
        </p:blipFill>
        <p:spPr>
          <a:xfrm rot="-1811138">
            <a:off x="5699674" y="1603044"/>
            <a:ext cx="674820" cy="34760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6"/>
          <p:cNvSpPr/>
          <p:nvPr/>
        </p:nvSpPr>
        <p:spPr>
          <a:xfrm rot="8998452">
            <a:off x="5146917" y="2157335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6"/>
          <p:cNvSpPr/>
          <p:nvPr/>
        </p:nvSpPr>
        <p:spPr>
          <a:xfrm rot="10800000">
            <a:off x="5191355" y="3008851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6"/>
          <p:cNvPicPr preferRelativeResize="0"/>
          <p:nvPr/>
        </p:nvPicPr>
        <p:blipFill rotWithShape="1">
          <a:blip r:embed="rId3">
            <a:alphaModFix/>
          </a:blip>
          <a:srcRect l="20765" t="1" r="77534" b="-1"/>
          <a:stretch/>
        </p:blipFill>
        <p:spPr>
          <a:xfrm>
            <a:off x="5975595" y="2803772"/>
            <a:ext cx="415636" cy="48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3">
            <a:alphaModFix/>
          </a:blip>
          <a:srcRect l="51019" r="44145"/>
          <a:stretch/>
        </p:blipFill>
        <p:spPr>
          <a:xfrm rot="1975429">
            <a:off x="5673530" y="4033651"/>
            <a:ext cx="613470" cy="40814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"/>
          <p:cNvSpPr/>
          <p:nvPr/>
        </p:nvSpPr>
        <p:spPr>
          <a:xfrm rot="-8832742">
            <a:off x="5149288" y="3786703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6"/>
          <p:cNvSpPr txBox="1"/>
          <p:nvPr/>
        </p:nvSpPr>
        <p:spPr>
          <a:xfrm>
            <a:off x="1881163" y="4083445"/>
            <a:ext cx="46932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accent4"/>
                </a:solidFill>
                <a:latin typeface="Aparajita"/>
                <a:ea typeface="Aparajita"/>
                <a:cs typeface="Aparajita"/>
                <a:sym typeface="Aparajita"/>
              </a:rPr>
              <a:t>Bulbasaur</a:t>
            </a:r>
            <a:endParaRPr sz="2800" b="1" i="0" u="none" strike="noStrike" cap="none">
              <a:solidFill>
                <a:schemeClr val="accent4"/>
              </a:solidFill>
              <a:latin typeface="Aparajita"/>
              <a:ea typeface="Aparajita"/>
              <a:cs typeface="Aparajita"/>
              <a:sym typeface="Aparajita"/>
            </a:endParaRPr>
          </a:p>
        </p:txBody>
      </p:sp>
      <p:pic>
        <p:nvPicPr>
          <p:cNvPr id="186" name="Google Shape;186;p6"/>
          <p:cNvPicPr preferRelativeResize="0"/>
          <p:nvPr/>
        </p:nvPicPr>
        <p:blipFill rotWithShape="1">
          <a:blip r:embed="rId3">
            <a:alphaModFix/>
          </a:blip>
          <a:srcRect r="92701"/>
          <a:stretch/>
        </p:blipFill>
        <p:spPr>
          <a:xfrm>
            <a:off x="3977342" y="1446232"/>
            <a:ext cx="647700" cy="28554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6"/>
          <p:cNvSpPr/>
          <p:nvPr/>
        </p:nvSpPr>
        <p:spPr>
          <a:xfrm rot="5400000">
            <a:off x="4089231" y="2127484"/>
            <a:ext cx="415636" cy="13854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rot="5400000">
            <a:off x="5150651" y="-2943490"/>
            <a:ext cx="206109" cy="7198698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6"/>
          <p:cNvSpPr/>
          <p:nvPr/>
        </p:nvSpPr>
        <p:spPr>
          <a:xfrm rot="5400000">
            <a:off x="407534" y="1017137"/>
            <a:ext cx="127039" cy="471055"/>
          </a:xfrm>
          <a:prstGeom prst="rightBrace">
            <a:avLst>
              <a:gd name="adj1" fmla="val 8333"/>
              <a:gd name="adj2" fmla="val 48378"/>
            </a:avLst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6935659" y="130510"/>
            <a:ext cx="18411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20 fields related to 1 Pokémon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819377" y="3912669"/>
            <a:ext cx="955344" cy="131196"/>
          </a:xfrm>
          <a:prstGeom prst="ellipse">
            <a:avLst/>
          </a:prstGeom>
          <a:solidFill>
            <a:srgbClr val="262626"/>
          </a:soli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9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182" b="29815"/>
          <a:stretch/>
        </p:blipFill>
        <p:spPr>
          <a:xfrm>
            <a:off x="66619" y="686795"/>
            <a:ext cx="1393691" cy="78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 descr="Graphical user interface, application, table, Exce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1027" b="25548"/>
          <a:stretch/>
        </p:blipFill>
        <p:spPr>
          <a:xfrm>
            <a:off x="437044" y="4266844"/>
            <a:ext cx="2046532" cy="78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 descr="Table, Exce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7399" t="908" r="-75" b="31253"/>
          <a:stretch/>
        </p:blipFill>
        <p:spPr>
          <a:xfrm>
            <a:off x="66619" y="1610695"/>
            <a:ext cx="1985750" cy="772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9" descr="A picture containing diagra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" r="603" b="1825"/>
          <a:stretch/>
        </p:blipFill>
        <p:spPr>
          <a:xfrm>
            <a:off x="66619" y="2513887"/>
            <a:ext cx="1329590" cy="78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9" descr="Tab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19" y="3397721"/>
            <a:ext cx="1666876" cy="78716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2791707" y="917859"/>
            <a:ext cx="2687870" cy="389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9"/>
          <p:cNvSpPr/>
          <p:nvPr/>
        </p:nvSpPr>
        <p:spPr>
          <a:xfrm>
            <a:off x="2778709" y="1842410"/>
            <a:ext cx="2700869" cy="389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2778709" y="2728387"/>
            <a:ext cx="2700868" cy="389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2778709" y="3596638"/>
            <a:ext cx="2700868" cy="389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9"/>
          <p:cNvSpPr/>
          <p:nvPr/>
        </p:nvSpPr>
        <p:spPr>
          <a:xfrm>
            <a:off x="2778709" y="4480472"/>
            <a:ext cx="2700868" cy="38933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9" descr="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r="34718" b="56856"/>
          <a:stretch/>
        </p:blipFill>
        <p:spPr>
          <a:xfrm>
            <a:off x="7332611" y="733253"/>
            <a:ext cx="1552575" cy="75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 descr="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2015" r="1431" b="46308"/>
          <a:stretch/>
        </p:blipFill>
        <p:spPr>
          <a:xfrm>
            <a:off x="6470041" y="1594479"/>
            <a:ext cx="2403626" cy="7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 descr="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34508" r="2699" b="27993"/>
          <a:stretch/>
        </p:blipFill>
        <p:spPr>
          <a:xfrm>
            <a:off x="7101587" y="2383534"/>
            <a:ext cx="1783599" cy="86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 descr="Tabl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25633" r="1813" b="28087"/>
          <a:stretch/>
        </p:blipFill>
        <p:spPr>
          <a:xfrm>
            <a:off x="6673755" y="3315762"/>
            <a:ext cx="2231410" cy="96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 descr="Tabl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15677" t="10018" r="9770" b="53828"/>
          <a:stretch/>
        </p:blipFill>
        <p:spPr>
          <a:xfrm>
            <a:off x="5825186" y="4401932"/>
            <a:ext cx="3079979" cy="54641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9"/>
          <p:cNvSpPr txBox="1"/>
          <p:nvPr/>
        </p:nvSpPr>
        <p:spPr>
          <a:xfrm>
            <a:off x="3665000" y="686795"/>
            <a:ext cx="9412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Pokemon</a:t>
            </a:r>
            <a:endParaRPr/>
          </a:p>
        </p:txBody>
      </p:sp>
      <p:sp>
        <p:nvSpPr>
          <p:cNvPr id="212" name="Google Shape;212;p9"/>
          <p:cNvSpPr txBox="1"/>
          <p:nvPr/>
        </p:nvSpPr>
        <p:spPr>
          <a:xfrm>
            <a:off x="3679426" y="1610695"/>
            <a:ext cx="91242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PokeStat</a:t>
            </a:r>
            <a:endParaRPr/>
          </a:p>
        </p:txBody>
      </p:sp>
      <p:sp>
        <p:nvSpPr>
          <p:cNvPr id="213" name="Google Shape;213;p9"/>
          <p:cNvSpPr txBox="1"/>
          <p:nvPr/>
        </p:nvSpPr>
        <p:spPr>
          <a:xfrm>
            <a:off x="3640151" y="2513887"/>
            <a:ext cx="9909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PokeType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3599274" y="3397721"/>
            <a:ext cx="10727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PokeAbility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3520727" y="4266844"/>
            <a:ext cx="122982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PokeGenInfo</a:t>
            </a:r>
            <a:endParaRPr/>
          </a:p>
        </p:txBody>
      </p:sp>
      <p:sp>
        <p:nvSpPr>
          <p:cNvPr id="216" name="Google Shape;216;p9"/>
          <p:cNvSpPr txBox="1"/>
          <p:nvPr/>
        </p:nvSpPr>
        <p:spPr>
          <a:xfrm>
            <a:off x="1872174" y="29925"/>
            <a:ext cx="522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Exporting excel data into individual tables</a:t>
            </a:r>
            <a:endParaRPr/>
          </a:p>
        </p:txBody>
      </p:sp>
      <p:pic>
        <p:nvPicPr>
          <p:cNvPr id="217" name="Google Shape;217;p9" descr="Table, Exce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" r="84678" b="30100"/>
          <a:stretch/>
        </p:blipFill>
        <p:spPr>
          <a:xfrm>
            <a:off x="66619" y="4266844"/>
            <a:ext cx="368002" cy="79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0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-1" r="2564" b="636"/>
          <a:stretch/>
        </p:blipFill>
        <p:spPr>
          <a:xfrm>
            <a:off x="2564089" y="2204754"/>
            <a:ext cx="3239638" cy="106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4157" t="13646" r="2535" b="26737"/>
          <a:stretch/>
        </p:blipFill>
        <p:spPr>
          <a:xfrm>
            <a:off x="270836" y="2250533"/>
            <a:ext cx="1827095" cy="79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5270" t="13481" r="3996"/>
          <a:stretch/>
        </p:blipFill>
        <p:spPr>
          <a:xfrm>
            <a:off x="6269909" y="2190792"/>
            <a:ext cx="2654491" cy="116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 descr="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5352" t="8775" r="137" b="55248"/>
          <a:stretch/>
        </p:blipFill>
        <p:spPr>
          <a:xfrm>
            <a:off x="2265993" y="4188003"/>
            <a:ext cx="4003913" cy="7949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0"/>
          <p:cNvSpPr txBox="1"/>
          <p:nvPr/>
        </p:nvSpPr>
        <p:spPr>
          <a:xfrm>
            <a:off x="3625335" y="1804700"/>
            <a:ext cx="217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Whose Stats??</a:t>
            </a:r>
            <a:endParaRPr/>
          </a:p>
        </p:txBody>
      </p:sp>
      <p:sp>
        <p:nvSpPr>
          <p:cNvPr id="227" name="Google Shape;227;p10"/>
          <p:cNvSpPr txBox="1"/>
          <p:nvPr/>
        </p:nvSpPr>
        <p:spPr>
          <a:xfrm>
            <a:off x="6895765" y="1790740"/>
            <a:ext cx="4694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Whose Ability??</a:t>
            </a:r>
            <a:endParaRPr/>
          </a:p>
        </p:txBody>
      </p:sp>
      <p:sp>
        <p:nvSpPr>
          <p:cNvPr id="228" name="Google Shape;228;p10"/>
          <p:cNvSpPr txBox="1"/>
          <p:nvPr/>
        </p:nvSpPr>
        <p:spPr>
          <a:xfrm>
            <a:off x="426873" y="1804688"/>
            <a:ext cx="167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Whose Type??</a:t>
            </a:r>
            <a:endParaRPr/>
          </a:p>
        </p:txBody>
      </p:sp>
      <p:sp>
        <p:nvSpPr>
          <p:cNvPr id="229" name="Google Shape;229;p10"/>
          <p:cNvSpPr txBox="1"/>
          <p:nvPr/>
        </p:nvSpPr>
        <p:spPr>
          <a:xfrm>
            <a:off x="3722761" y="3807550"/>
            <a:ext cx="167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Whose Info??</a:t>
            </a:r>
            <a:endParaRPr/>
          </a:p>
        </p:txBody>
      </p:sp>
      <p:sp>
        <p:nvSpPr>
          <p:cNvPr id="230" name="Google Shape;230;p10"/>
          <p:cNvSpPr txBox="1"/>
          <p:nvPr/>
        </p:nvSpPr>
        <p:spPr>
          <a:xfrm>
            <a:off x="3194401" y="236175"/>
            <a:ext cx="44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Whose Attribute??</a:t>
            </a:r>
            <a:endParaRPr/>
          </a:p>
        </p:txBody>
      </p:sp>
      <p:sp>
        <p:nvSpPr>
          <p:cNvPr id="231" name="Google Shape;231;p10"/>
          <p:cNvSpPr/>
          <p:nvPr/>
        </p:nvSpPr>
        <p:spPr>
          <a:xfrm>
            <a:off x="3860674" y="775099"/>
            <a:ext cx="1031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??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1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877" y="631664"/>
            <a:ext cx="7416246" cy="447268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1"/>
          <p:cNvSpPr txBox="1"/>
          <p:nvPr/>
        </p:nvSpPr>
        <p:spPr>
          <a:xfrm>
            <a:off x="3066800" y="188150"/>
            <a:ext cx="39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Relationship among tables</a:t>
            </a:r>
            <a:endParaRPr/>
          </a:p>
        </p:txBody>
      </p:sp>
      <p:sp>
        <p:nvSpPr>
          <p:cNvPr id="238" name="Google Shape;238;p11"/>
          <p:cNvSpPr/>
          <p:nvPr/>
        </p:nvSpPr>
        <p:spPr>
          <a:xfrm rot="-3007915">
            <a:off x="1243185" y="1429771"/>
            <a:ext cx="300250" cy="1296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/>
          <p:nvPr/>
        </p:nvSpPr>
        <p:spPr>
          <a:xfrm rot="-3007915">
            <a:off x="1185838" y="3919012"/>
            <a:ext cx="300250" cy="1296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1"/>
          <p:cNvSpPr/>
          <p:nvPr/>
        </p:nvSpPr>
        <p:spPr>
          <a:xfrm rot="-3007915">
            <a:off x="6718284" y="1429772"/>
            <a:ext cx="300250" cy="1296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"/>
          <p:cNvSpPr/>
          <p:nvPr/>
        </p:nvSpPr>
        <p:spPr>
          <a:xfrm rot="-3007915">
            <a:off x="6477654" y="3994244"/>
            <a:ext cx="300250" cy="12965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1"/>
          <p:cNvSpPr/>
          <p:nvPr/>
        </p:nvSpPr>
        <p:spPr>
          <a:xfrm rot="-3003636">
            <a:off x="3935608" y="2737355"/>
            <a:ext cx="323255" cy="1384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5400" cap="flat" cmpd="sng">
            <a:solidFill>
              <a:srgbClr val="517E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2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606" y="3596185"/>
            <a:ext cx="5399582" cy="135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2" descr="Graphical user interface, application, table, Exce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3956" y="1758925"/>
            <a:ext cx="2675799" cy="96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 descr="Application,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0725" y="1758925"/>
            <a:ext cx="3062550" cy="117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2" descr="Graphical user interface, application, table, Exce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7047" y="1758925"/>
            <a:ext cx="2397219" cy="1075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85467" y="19331"/>
            <a:ext cx="1119024" cy="120570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2"/>
          <p:cNvSpPr txBox="1"/>
          <p:nvPr/>
        </p:nvSpPr>
        <p:spPr>
          <a:xfrm>
            <a:off x="3311074" y="272950"/>
            <a:ext cx="319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Bulbasaur’s Attribute!!</a:t>
            </a:r>
            <a:endParaRPr/>
          </a:p>
        </p:txBody>
      </p:sp>
      <p:sp>
        <p:nvSpPr>
          <p:cNvPr id="253" name="Google Shape;253;p12"/>
          <p:cNvSpPr txBox="1"/>
          <p:nvPr/>
        </p:nvSpPr>
        <p:spPr>
          <a:xfrm>
            <a:off x="694424" y="1438075"/>
            <a:ext cx="1872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Bulbasaur’s Type!!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2"/>
          <p:cNvSpPr txBox="1"/>
          <p:nvPr/>
        </p:nvSpPr>
        <p:spPr>
          <a:xfrm>
            <a:off x="3724625" y="1434925"/>
            <a:ext cx="1872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Bulbasaur’s Ability!!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 txBox="1"/>
          <p:nvPr/>
        </p:nvSpPr>
        <p:spPr>
          <a:xfrm>
            <a:off x="6925173" y="1434925"/>
            <a:ext cx="213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Bulbasaur’s Stat!!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2"/>
          <p:cNvSpPr txBox="1"/>
          <p:nvPr/>
        </p:nvSpPr>
        <p:spPr>
          <a:xfrm>
            <a:off x="3724623" y="3277050"/>
            <a:ext cx="2274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Bulbasaur’s Info!!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1985467" y="1303740"/>
            <a:ext cx="955344" cy="131196"/>
          </a:xfrm>
          <a:prstGeom prst="ellipse">
            <a:avLst/>
          </a:prstGeom>
          <a:solidFill>
            <a:srgbClr val="262626"/>
          </a:soli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78771"/>
            <a:ext cx="1272471" cy="101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6396" y="3166212"/>
            <a:ext cx="1757002" cy="170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758" y="3166212"/>
            <a:ext cx="1722085" cy="128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1204" y="3166212"/>
            <a:ext cx="1249764" cy="124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49551" y="3166212"/>
            <a:ext cx="1722085" cy="159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3" descr="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r="34718" b="56856"/>
          <a:stretch/>
        </p:blipFill>
        <p:spPr>
          <a:xfrm>
            <a:off x="0" y="1206187"/>
            <a:ext cx="1272471" cy="75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 descr="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2015" r="1431" b="46308"/>
          <a:stretch/>
        </p:blipFill>
        <p:spPr>
          <a:xfrm>
            <a:off x="3427130" y="1219149"/>
            <a:ext cx="1728646" cy="7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 descr="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34508" r="2699" b="27993"/>
          <a:stretch/>
        </p:blipFill>
        <p:spPr>
          <a:xfrm>
            <a:off x="5372064" y="1219149"/>
            <a:ext cx="1288044" cy="86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3" descr="Table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25633" r="1813" b="28087"/>
          <a:stretch/>
        </p:blipFill>
        <p:spPr>
          <a:xfrm>
            <a:off x="1488758" y="1219149"/>
            <a:ext cx="1722085" cy="96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3" descr="Tabl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15677" t="10018" r="9770" b="53828"/>
          <a:stretch/>
        </p:blipFill>
        <p:spPr>
          <a:xfrm>
            <a:off x="6876396" y="1219149"/>
            <a:ext cx="2124303" cy="5464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2" name="Google Shape;272;p13"/>
          <p:cNvCxnSpPr/>
          <p:nvPr/>
        </p:nvCxnSpPr>
        <p:spPr>
          <a:xfrm>
            <a:off x="636235" y="2184942"/>
            <a:ext cx="0" cy="87898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3" name="Google Shape;273;p13"/>
          <p:cNvCxnSpPr/>
          <p:nvPr/>
        </p:nvCxnSpPr>
        <p:spPr>
          <a:xfrm>
            <a:off x="2292824" y="2340591"/>
            <a:ext cx="0" cy="723331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4" name="Google Shape;274;p13"/>
          <p:cNvCxnSpPr/>
          <p:nvPr/>
        </p:nvCxnSpPr>
        <p:spPr>
          <a:xfrm>
            <a:off x="4291453" y="2082695"/>
            <a:ext cx="0" cy="93346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5" name="Google Shape;275;p13"/>
          <p:cNvCxnSpPr/>
          <p:nvPr/>
        </p:nvCxnSpPr>
        <p:spPr>
          <a:xfrm>
            <a:off x="6016086" y="2251881"/>
            <a:ext cx="0" cy="764274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6" name="Google Shape;276;p13"/>
          <p:cNvCxnSpPr/>
          <p:nvPr/>
        </p:nvCxnSpPr>
        <p:spPr>
          <a:xfrm>
            <a:off x="7754897" y="1929994"/>
            <a:ext cx="0" cy="1086161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7" name="Google Shape;277;p13"/>
          <p:cNvSpPr txBox="1"/>
          <p:nvPr/>
        </p:nvSpPr>
        <p:spPr>
          <a:xfrm>
            <a:off x="3148374" y="289975"/>
            <a:ext cx="298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Tables to Classes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" y="4079277"/>
            <a:ext cx="1759776" cy="106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0078" y="2929619"/>
            <a:ext cx="1835065" cy="106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4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0636" y="2059541"/>
            <a:ext cx="1757807" cy="99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4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4307" y="1078628"/>
            <a:ext cx="1835065" cy="116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4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71903" y="340707"/>
            <a:ext cx="1331216" cy="12886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7" name="Google Shape;287;p14"/>
          <p:cNvCxnSpPr>
            <a:stCxn id="282" idx="0"/>
            <a:endCxn id="283" idx="1"/>
          </p:cNvCxnSpPr>
          <p:nvPr/>
        </p:nvCxnSpPr>
        <p:spPr>
          <a:xfrm rot="-5400000">
            <a:off x="1096673" y="3245877"/>
            <a:ext cx="617400" cy="10494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8" name="Google Shape;288;p14"/>
          <p:cNvCxnSpPr>
            <a:stCxn id="283" idx="0"/>
          </p:cNvCxnSpPr>
          <p:nvPr/>
        </p:nvCxnSpPr>
        <p:spPr>
          <a:xfrm rot="-5400000">
            <a:off x="3077560" y="2156669"/>
            <a:ext cx="543000" cy="10029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9" name="Google Shape;289;p14"/>
          <p:cNvCxnSpPr>
            <a:stCxn id="284" idx="0"/>
            <a:endCxn id="285" idx="1"/>
          </p:cNvCxnSpPr>
          <p:nvPr/>
        </p:nvCxnSpPr>
        <p:spPr>
          <a:xfrm rot="-5400000">
            <a:off x="5031640" y="1356941"/>
            <a:ext cx="400500" cy="10047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0" name="Google Shape;290;p14"/>
          <p:cNvSpPr txBox="1"/>
          <p:nvPr/>
        </p:nvSpPr>
        <p:spPr>
          <a:xfrm>
            <a:off x="64475" y="140650"/>
            <a:ext cx="240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Class Relationship</a:t>
            </a:r>
            <a:endParaRPr/>
          </a:p>
        </p:txBody>
      </p:sp>
      <p:sp>
        <p:nvSpPr>
          <p:cNvPr id="291" name="Google Shape;291;p14"/>
          <p:cNvSpPr txBox="1"/>
          <p:nvPr/>
        </p:nvSpPr>
        <p:spPr>
          <a:xfrm>
            <a:off x="64485" y="3768991"/>
            <a:ext cx="59343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Child</a:t>
            </a:r>
            <a:endParaRPr/>
          </a:p>
        </p:txBody>
      </p:sp>
      <p:sp>
        <p:nvSpPr>
          <p:cNvPr id="292" name="Google Shape;292;p14"/>
          <p:cNvSpPr txBox="1"/>
          <p:nvPr/>
        </p:nvSpPr>
        <p:spPr>
          <a:xfrm>
            <a:off x="2025919" y="2621841"/>
            <a:ext cx="70083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Father</a:t>
            </a:r>
            <a:endParaRPr/>
          </a:p>
        </p:txBody>
      </p:sp>
      <p:sp>
        <p:nvSpPr>
          <p:cNvPr id="293" name="Google Shape;293;p14"/>
          <p:cNvSpPr txBox="1"/>
          <p:nvPr/>
        </p:nvSpPr>
        <p:spPr>
          <a:xfrm>
            <a:off x="3463676" y="1671450"/>
            <a:ext cx="160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Grand Father</a:t>
            </a:r>
            <a:endParaRPr/>
          </a:p>
        </p:txBody>
      </p:sp>
      <p:sp>
        <p:nvSpPr>
          <p:cNvPr id="294" name="Google Shape;294;p14"/>
          <p:cNvSpPr txBox="1"/>
          <p:nvPr/>
        </p:nvSpPr>
        <p:spPr>
          <a:xfrm>
            <a:off x="5608452" y="768200"/>
            <a:ext cx="1331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G/G Father</a:t>
            </a:r>
            <a:endParaRPr/>
          </a:p>
        </p:txBody>
      </p:sp>
      <p:sp>
        <p:nvSpPr>
          <p:cNvPr id="295" name="Google Shape;295;p14"/>
          <p:cNvSpPr txBox="1"/>
          <p:nvPr/>
        </p:nvSpPr>
        <p:spPr>
          <a:xfrm>
            <a:off x="7771899" y="38025"/>
            <a:ext cx="160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G/G/G Father</a:t>
            </a:r>
            <a:endParaRPr/>
          </a:p>
        </p:txBody>
      </p:sp>
      <p:cxnSp>
        <p:nvCxnSpPr>
          <p:cNvPr id="296" name="Google Shape;296;p14"/>
          <p:cNvCxnSpPr/>
          <p:nvPr/>
        </p:nvCxnSpPr>
        <p:spPr>
          <a:xfrm rot="10800000">
            <a:off x="1044054" y="1671459"/>
            <a:ext cx="0" cy="2405309"/>
          </a:xfrm>
          <a:prstGeom prst="straightConnector1">
            <a:avLst/>
          </a:prstGeom>
          <a:noFill/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97" name="Google Shape;297;p14"/>
          <p:cNvSpPr txBox="1"/>
          <p:nvPr/>
        </p:nvSpPr>
        <p:spPr>
          <a:xfrm>
            <a:off x="657917" y="1351171"/>
            <a:ext cx="8322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Extends</a:t>
            </a:r>
            <a:endParaRPr/>
          </a:p>
        </p:txBody>
      </p:sp>
      <p:cxnSp>
        <p:nvCxnSpPr>
          <p:cNvPr id="298" name="Google Shape;298;p14"/>
          <p:cNvCxnSpPr/>
          <p:nvPr/>
        </p:nvCxnSpPr>
        <p:spPr>
          <a:xfrm rot="-5400000">
            <a:off x="7029477" y="373366"/>
            <a:ext cx="400500" cy="10047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9801" y="3376680"/>
            <a:ext cx="1119024" cy="120570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5"/>
          <p:cNvSpPr/>
          <p:nvPr/>
        </p:nvSpPr>
        <p:spPr>
          <a:xfrm>
            <a:off x="3909801" y="4661089"/>
            <a:ext cx="955344" cy="131196"/>
          </a:xfrm>
          <a:prstGeom prst="ellipse">
            <a:avLst/>
          </a:prstGeom>
          <a:solidFill>
            <a:srgbClr val="262626"/>
          </a:solidFill>
          <a:ln w="254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15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5603" y="351215"/>
            <a:ext cx="1757002" cy="170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5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7965" y="351215"/>
            <a:ext cx="1722085" cy="1287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5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0411" y="351215"/>
            <a:ext cx="1249764" cy="124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5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8758" y="351215"/>
            <a:ext cx="1722085" cy="159122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5"/>
          <p:cNvSpPr/>
          <p:nvPr/>
        </p:nvSpPr>
        <p:spPr>
          <a:xfrm>
            <a:off x="4708478" y="1603612"/>
            <a:ext cx="941695" cy="2271579"/>
          </a:xfrm>
          <a:custGeom>
            <a:avLst/>
            <a:gdLst/>
            <a:ahLst/>
            <a:cxnLst/>
            <a:rect l="l" t="t" r="r" b="b"/>
            <a:pathLst>
              <a:path w="941695" h="2271579" extrusionOk="0">
                <a:moveTo>
                  <a:pt x="0" y="2251881"/>
                </a:moveTo>
                <a:cubicBezTo>
                  <a:pt x="201304" y="2286000"/>
                  <a:pt x="402609" y="2320119"/>
                  <a:pt x="559558" y="1944806"/>
                </a:cubicBezTo>
                <a:cubicBezTo>
                  <a:pt x="716507" y="1569493"/>
                  <a:pt x="829101" y="784746"/>
                  <a:pt x="941695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5"/>
          <p:cNvSpPr/>
          <p:nvPr/>
        </p:nvSpPr>
        <p:spPr>
          <a:xfrm>
            <a:off x="1883391" y="1630907"/>
            <a:ext cx="2013045" cy="2272353"/>
          </a:xfrm>
          <a:custGeom>
            <a:avLst/>
            <a:gdLst/>
            <a:ahLst/>
            <a:cxnLst/>
            <a:rect l="l" t="t" r="r" b="b"/>
            <a:pathLst>
              <a:path w="2013045" h="2272353" extrusionOk="0">
                <a:moveTo>
                  <a:pt x="2013045" y="2272353"/>
                </a:moveTo>
                <a:cubicBezTo>
                  <a:pt x="1645124" y="2229703"/>
                  <a:pt x="1277203" y="2187054"/>
                  <a:pt x="941696" y="1808329"/>
                </a:cubicBezTo>
                <a:cubicBezTo>
                  <a:pt x="606188" y="1429603"/>
                  <a:pt x="303094" y="714801"/>
                  <a:pt x="0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5"/>
          <p:cNvSpPr/>
          <p:nvPr/>
        </p:nvSpPr>
        <p:spPr>
          <a:xfrm>
            <a:off x="3439544" y="1944806"/>
            <a:ext cx="613841" cy="2270662"/>
          </a:xfrm>
          <a:custGeom>
            <a:avLst/>
            <a:gdLst/>
            <a:ahLst/>
            <a:cxnLst/>
            <a:rect l="l" t="t" r="r" b="b"/>
            <a:pathLst>
              <a:path w="613841" h="2270662" extrusionOk="0">
                <a:moveTo>
                  <a:pt x="613841" y="2135875"/>
                </a:moveTo>
                <a:cubicBezTo>
                  <a:pt x="389790" y="2266097"/>
                  <a:pt x="165740" y="2396319"/>
                  <a:pt x="67931" y="2040340"/>
                </a:cubicBezTo>
                <a:cubicBezTo>
                  <a:pt x="-29878" y="1684361"/>
                  <a:pt x="-1446" y="842180"/>
                  <a:pt x="26987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5"/>
          <p:cNvSpPr/>
          <p:nvPr/>
        </p:nvSpPr>
        <p:spPr>
          <a:xfrm>
            <a:off x="4694830" y="2074460"/>
            <a:ext cx="2142698" cy="2415234"/>
          </a:xfrm>
          <a:custGeom>
            <a:avLst/>
            <a:gdLst/>
            <a:ahLst/>
            <a:cxnLst/>
            <a:rect l="l" t="t" r="r" b="b"/>
            <a:pathLst>
              <a:path w="2142698" h="2415234" extrusionOk="0">
                <a:moveTo>
                  <a:pt x="0" y="2129050"/>
                </a:moveTo>
                <a:cubicBezTo>
                  <a:pt x="97809" y="2357650"/>
                  <a:pt x="195618" y="2586251"/>
                  <a:pt x="552734" y="2231409"/>
                </a:cubicBezTo>
                <a:cubicBezTo>
                  <a:pt x="909850" y="1876567"/>
                  <a:pt x="1526274" y="938283"/>
                  <a:pt x="2142698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15"/>
          <p:cNvCxnSpPr>
            <a:endCxn id="310" idx="2"/>
          </p:cNvCxnSpPr>
          <p:nvPr/>
        </p:nvCxnSpPr>
        <p:spPr>
          <a:xfrm rot="10800000" flipH="1">
            <a:off x="1808328" y="1630961"/>
            <a:ext cx="75000" cy="1296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4" name="Google Shape;314;p15"/>
          <p:cNvCxnSpPr>
            <a:endCxn id="310" idx="2"/>
          </p:cNvCxnSpPr>
          <p:nvPr/>
        </p:nvCxnSpPr>
        <p:spPr>
          <a:xfrm rot="10800000">
            <a:off x="1883440" y="1631046"/>
            <a:ext cx="156900" cy="681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5" name="Google Shape;315;p15"/>
          <p:cNvCxnSpPr/>
          <p:nvPr/>
        </p:nvCxnSpPr>
        <p:spPr>
          <a:xfrm rot="10800000" flipH="1">
            <a:off x="3367585" y="1919987"/>
            <a:ext cx="75063" cy="129654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6" name="Google Shape;316;p15"/>
          <p:cNvCxnSpPr/>
          <p:nvPr/>
        </p:nvCxnSpPr>
        <p:spPr>
          <a:xfrm rot="10800000">
            <a:off x="3442648" y="1919987"/>
            <a:ext cx="156949" cy="68239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7" name="Google Shape;317;p15"/>
          <p:cNvCxnSpPr/>
          <p:nvPr/>
        </p:nvCxnSpPr>
        <p:spPr>
          <a:xfrm rot="10800000" flipH="1">
            <a:off x="5467185" y="1595460"/>
            <a:ext cx="182988" cy="10368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8" name="Google Shape;318;p15"/>
          <p:cNvCxnSpPr/>
          <p:nvPr/>
        </p:nvCxnSpPr>
        <p:spPr>
          <a:xfrm rot="10800000">
            <a:off x="5650173" y="1595460"/>
            <a:ext cx="129088" cy="10368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9" name="Google Shape;319;p15"/>
          <p:cNvCxnSpPr>
            <a:endCxn id="312" idx="2"/>
          </p:cNvCxnSpPr>
          <p:nvPr/>
        </p:nvCxnSpPr>
        <p:spPr>
          <a:xfrm rot="10800000" flipH="1">
            <a:off x="6699250" y="2074400"/>
            <a:ext cx="138300" cy="465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15"/>
          <p:cNvCxnSpPr>
            <a:endCxn id="312" idx="2"/>
          </p:cNvCxnSpPr>
          <p:nvPr/>
        </p:nvCxnSpPr>
        <p:spPr>
          <a:xfrm rot="10800000">
            <a:off x="6837550" y="2074599"/>
            <a:ext cx="92100" cy="681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1" name="Google Shape;321;p15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7772" y="3478901"/>
            <a:ext cx="1272471" cy="10107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15"/>
          <p:cNvCxnSpPr>
            <a:stCxn id="303" idx="3"/>
            <a:endCxn id="321" idx="1"/>
          </p:cNvCxnSpPr>
          <p:nvPr/>
        </p:nvCxnSpPr>
        <p:spPr>
          <a:xfrm>
            <a:off x="5028825" y="3979533"/>
            <a:ext cx="948900" cy="4800"/>
          </a:xfrm>
          <a:prstGeom prst="straightConnector1">
            <a:avLst/>
          </a:prstGeom>
          <a:noFill/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6" descr="Graphical user interface,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049" y="264812"/>
            <a:ext cx="5391902" cy="42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>
            <a:spLocks noGrp="1"/>
          </p:cNvSpPr>
          <p:nvPr>
            <p:ph type="ctrTitle"/>
          </p:nvPr>
        </p:nvSpPr>
        <p:spPr>
          <a:xfrm>
            <a:off x="162575" y="3302221"/>
            <a:ext cx="4241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rebuchet MS"/>
              <a:buNone/>
            </a:pPr>
            <a:r>
              <a:rPr lang="en-US" sz="4500">
                <a:solidFill>
                  <a:srgbClr val="3C78D8"/>
                </a:solidFill>
                <a:latin typeface="Impact"/>
                <a:ea typeface="Impact"/>
                <a:cs typeface="Impact"/>
                <a:sym typeface="Impact"/>
              </a:rPr>
              <a:t>PokeDex</a:t>
            </a:r>
            <a:endParaRPr sz="4500">
              <a:solidFill>
                <a:srgbClr val="3C78D8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3" name="Google Shape;8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150" y="154701"/>
            <a:ext cx="3945950" cy="4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825" y="562849"/>
            <a:ext cx="3468900" cy="239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8951" y="632918"/>
            <a:ext cx="6294849" cy="360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18" descr="A screenshot of a computer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84534"/>
            <a:ext cx="9144000" cy="1600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8" name="Google Shape;338;p18"/>
          <p:cNvCxnSpPr/>
          <p:nvPr/>
        </p:nvCxnSpPr>
        <p:spPr>
          <a:xfrm>
            <a:off x="4292600" y="2085325"/>
            <a:ext cx="0" cy="29845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39" name="Google Shape;339;p18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34718" b="56856"/>
          <a:stretch/>
        </p:blipFill>
        <p:spPr>
          <a:xfrm>
            <a:off x="69849" y="2301875"/>
            <a:ext cx="1272471" cy="75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8" descr="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015" r="1431" b="46308"/>
          <a:stretch/>
        </p:blipFill>
        <p:spPr>
          <a:xfrm>
            <a:off x="3496980" y="2464062"/>
            <a:ext cx="1728646" cy="71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8" descr="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4508" r="2699" b="27993"/>
          <a:stretch/>
        </p:blipFill>
        <p:spPr>
          <a:xfrm>
            <a:off x="5439278" y="2305494"/>
            <a:ext cx="1288044" cy="86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8" descr="Tabl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5633" r="1813" b="28087"/>
          <a:stretch/>
        </p:blipFill>
        <p:spPr>
          <a:xfrm>
            <a:off x="1555972" y="2290685"/>
            <a:ext cx="1722085" cy="965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8" descr="Tabl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5677" t="10018" r="9770" b="53828"/>
          <a:stretch/>
        </p:blipFill>
        <p:spPr>
          <a:xfrm>
            <a:off x="6926147" y="2356911"/>
            <a:ext cx="2124303" cy="5464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4" name="Google Shape;344;p18"/>
          <p:cNvCxnSpPr/>
          <p:nvPr/>
        </p:nvCxnSpPr>
        <p:spPr>
          <a:xfrm>
            <a:off x="454960" y="3083229"/>
            <a:ext cx="431746" cy="42599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5" name="Google Shape;345;p18"/>
          <p:cNvCxnSpPr/>
          <p:nvPr/>
        </p:nvCxnSpPr>
        <p:spPr>
          <a:xfrm>
            <a:off x="2349500" y="3275777"/>
            <a:ext cx="0" cy="40487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6" name="Google Shape;346;p18"/>
          <p:cNvCxnSpPr/>
          <p:nvPr/>
        </p:nvCxnSpPr>
        <p:spPr>
          <a:xfrm>
            <a:off x="4292600" y="3187605"/>
            <a:ext cx="0" cy="41275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7" name="Google Shape;347;p18"/>
          <p:cNvCxnSpPr/>
          <p:nvPr/>
        </p:nvCxnSpPr>
        <p:spPr>
          <a:xfrm>
            <a:off x="6083300" y="3245230"/>
            <a:ext cx="0" cy="361095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48" name="Google Shape;348;p18"/>
          <p:cNvCxnSpPr/>
          <p:nvPr/>
        </p:nvCxnSpPr>
        <p:spPr>
          <a:xfrm flipH="1">
            <a:off x="7835900" y="2926842"/>
            <a:ext cx="495300" cy="551373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49" name="Google Shape;349;p18"/>
          <p:cNvSpPr txBox="1"/>
          <p:nvPr/>
        </p:nvSpPr>
        <p:spPr>
          <a:xfrm>
            <a:off x="3653148" y="0"/>
            <a:ext cx="199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Join Query</a:t>
            </a:r>
            <a:endParaRPr/>
          </a:p>
        </p:txBody>
      </p:sp>
      <p:pic>
        <p:nvPicPr>
          <p:cNvPr id="350" name="Google Shape;350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50983" y="4441872"/>
            <a:ext cx="6020640" cy="5715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18"/>
          <p:cNvCxnSpPr/>
          <p:nvPr/>
        </p:nvCxnSpPr>
        <p:spPr>
          <a:xfrm>
            <a:off x="4330700" y="4227166"/>
            <a:ext cx="0" cy="21470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52" name="Google Shape;352;p18" descr="Tabl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b="90441"/>
          <a:stretch/>
        </p:blipFill>
        <p:spPr>
          <a:xfrm>
            <a:off x="24187" y="3754825"/>
            <a:ext cx="9095625" cy="423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9"/>
          <p:cNvSpPr txBox="1"/>
          <p:nvPr/>
        </p:nvSpPr>
        <p:spPr>
          <a:xfrm>
            <a:off x="2132999" y="184250"/>
            <a:ext cx="5722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Creating Pokémon object and passing all the corresponding data</a:t>
            </a:r>
            <a:endParaRPr/>
          </a:p>
        </p:txBody>
      </p:sp>
      <p:pic>
        <p:nvPicPr>
          <p:cNvPr id="358" name="Google Shape;358;p19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531" y="723332"/>
            <a:ext cx="6889989" cy="3794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0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074" y="3613150"/>
            <a:ext cx="7804150" cy="152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 descr="Graphical user interface, text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984" y="2420638"/>
            <a:ext cx="1835065" cy="106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 descr="Graphical user interface,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0081" y="1755717"/>
            <a:ext cx="1757807" cy="99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0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3920" y="1097111"/>
            <a:ext cx="1682622" cy="106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0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5329" y="185984"/>
            <a:ext cx="1490871" cy="144323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0"/>
          <p:cNvSpPr/>
          <p:nvPr/>
        </p:nvSpPr>
        <p:spPr>
          <a:xfrm>
            <a:off x="3314700" y="3206750"/>
            <a:ext cx="1191449" cy="406400"/>
          </a:xfrm>
          <a:custGeom>
            <a:avLst/>
            <a:gdLst/>
            <a:ahLst/>
            <a:cxnLst/>
            <a:rect l="l" t="t" r="r" b="b"/>
            <a:pathLst>
              <a:path w="1191449" h="406400" extrusionOk="0">
                <a:moveTo>
                  <a:pt x="1174750" y="406400"/>
                </a:moveTo>
                <a:cubicBezTo>
                  <a:pt x="1199621" y="291041"/>
                  <a:pt x="1224492" y="175683"/>
                  <a:pt x="1028700" y="107950"/>
                </a:cubicBezTo>
                <a:cubicBezTo>
                  <a:pt x="832908" y="40217"/>
                  <a:pt x="416454" y="20108"/>
                  <a:pt x="0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2298467" y="2076450"/>
            <a:ext cx="1263883" cy="342900"/>
          </a:xfrm>
          <a:custGeom>
            <a:avLst/>
            <a:gdLst/>
            <a:ahLst/>
            <a:cxnLst/>
            <a:rect l="l" t="t" r="r" b="b"/>
            <a:pathLst>
              <a:path w="1263883" h="342900" extrusionOk="0">
                <a:moveTo>
                  <a:pt x="89133" y="342900"/>
                </a:moveTo>
                <a:cubicBezTo>
                  <a:pt x="7112" y="250825"/>
                  <a:pt x="-74909" y="158750"/>
                  <a:pt x="120883" y="101600"/>
                </a:cubicBezTo>
                <a:cubicBezTo>
                  <a:pt x="316675" y="44450"/>
                  <a:pt x="1263883" y="0"/>
                  <a:pt x="1263883" y="0"/>
                </a:cubicBezTo>
                <a:lnTo>
                  <a:pt x="1263883" y="0"/>
                </a:ln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4476750" y="1371600"/>
            <a:ext cx="1098550" cy="368300"/>
          </a:xfrm>
          <a:custGeom>
            <a:avLst/>
            <a:gdLst/>
            <a:ahLst/>
            <a:cxnLst/>
            <a:rect l="l" t="t" r="r" b="b"/>
            <a:pathLst>
              <a:path w="1098550" h="368300" extrusionOk="0">
                <a:moveTo>
                  <a:pt x="0" y="368300"/>
                </a:moveTo>
                <a:cubicBezTo>
                  <a:pt x="10054" y="246591"/>
                  <a:pt x="20108" y="124883"/>
                  <a:pt x="203200" y="63500"/>
                </a:cubicBezTo>
                <a:cubicBezTo>
                  <a:pt x="386292" y="2117"/>
                  <a:pt x="1098550" y="0"/>
                  <a:pt x="1098550" y="0"/>
                </a:cubicBezTo>
                <a:lnTo>
                  <a:pt x="1098550" y="0"/>
                </a:ln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6399855" y="673100"/>
            <a:ext cx="1074095" cy="425450"/>
          </a:xfrm>
          <a:custGeom>
            <a:avLst/>
            <a:gdLst/>
            <a:ahLst/>
            <a:cxnLst/>
            <a:rect l="l" t="t" r="r" b="b"/>
            <a:pathLst>
              <a:path w="1074095" h="425450" extrusionOk="0">
                <a:moveTo>
                  <a:pt x="89845" y="425450"/>
                </a:moveTo>
                <a:cubicBezTo>
                  <a:pt x="10999" y="302154"/>
                  <a:pt x="-67847" y="178858"/>
                  <a:pt x="96195" y="107950"/>
                </a:cubicBezTo>
                <a:cubicBezTo>
                  <a:pt x="260237" y="37042"/>
                  <a:pt x="667166" y="18521"/>
                  <a:pt x="1074095" y="0"/>
                </a:cubicBezTo>
              </a:path>
            </a:pathLst>
          </a:cu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2" name="Google Shape;372;p20"/>
          <p:cNvCxnSpPr>
            <a:stCxn id="368" idx="2"/>
          </p:cNvCxnSpPr>
          <p:nvPr/>
        </p:nvCxnSpPr>
        <p:spPr>
          <a:xfrm>
            <a:off x="3314700" y="3206750"/>
            <a:ext cx="81000" cy="1104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20"/>
          <p:cNvCxnSpPr>
            <a:endCxn id="368" idx="2"/>
          </p:cNvCxnSpPr>
          <p:nvPr/>
        </p:nvCxnSpPr>
        <p:spPr>
          <a:xfrm flipH="1">
            <a:off x="3314756" y="3119438"/>
            <a:ext cx="107100" cy="873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4" name="Google Shape;374;p20"/>
          <p:cNvCxnSpPr/>
          <p:nvPr/>
        </p:nvCxnSpPr>
        <p:spPr>
          <a:xfrm rot="10800000">
            <a:off x="3437818" y="1966119"/>
            <a:ext cx="124532" cy="90429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5" name="Google Shape;375;p20"/>
          <p:cNvCxnSpPr/>
          <p:nvPr/>
        </p:nvCxnSpPr>
        <p:spPr>
          <a:xfrm rot="10800000" flipH="1">
            <a:off x="3433474" y="2067331"/>
            <a:ext cx="133220" cy="114129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6" name="Google Shape;376;p20"/>
          <p:cNvCxnSpPr/>
          <p:nvPr/>
        </p:nvCxnSpPr>
        <p:spPr>
          <a:xfrm flipH="1">
            <a:off x="5484019" y="1371600"/>
            <a:ext cx="89901" cy="111919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7" name="Google Shape;377;p20"/>
          <p:cNvCxnSpPr/>
          <p:nvPr/>
        </p:nvCxnSpPr>
        <p:spPr>
          <a:xfrm>
            <a:off x="5476289" y="1252187"/>
            <a:ext cx="97631" cy="119413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8" name="Google Shape;378;p20"/>
          <p:cNvCxnSpPr/>
          <p:nvPr/>
        </p:nvCxnSpPr>
        <p:spPr>
          <a:xfrm rot="10800000" flipH="1">
            <a:off x="7365206" y="690563"/>
            <a:ext cx="107846" cy="97631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p20"/>
          <p:cNvCxnSpPr/>
          <p:nvPr/>
        </p:nvCxnSpPr>
        <p:spPr>
          <a:xfrm rot="10800000">
            <a:off x="7368277" y="546894"/>
            <a:ext cx="104775" cy="109537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0" name="Google Shape;380;p20"/>
          <p:cNvSpPr txBox="1"/>
          <p:nvPr/>
        </p:nvSpPr>
        <p:spPr>
          <a:xfrm>
            <a:off x="1762275" y="234925"/>
            <a:ext cx="527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Using super keyword to pass data upward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"/>
          <p:cNvSpPr txBox="1"/>
          <p:nvPr/>
        </p:nvSpPr>
        <p:spPr>
          <a:xfrm>
            <a:off x="3517152" y="229325"/>
            <a:ext cx="329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Search by Full Name</a:t>
            </a:r>
            <a:endParaRPr/>
          </a:p>
        </p:txBody>
      </p:sp>
      <p:pic>
        <p:nvPicPr>
          <p:cNvPr id="386" name="Google Shape;386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5002" flipH="1">
            <a:off x="2933202" y="48371"/>
            <a:ext cx="622041" cy="630074"/>
          </a:xfrm>
          <a:prstGeom prst="rect">
            <a:avLst/>
          </a:prstGeom>
          <a:noFill/>
          <a:ln>
            <a:noFill/>
          </a:ln>
          <a:effectLst>
            <a:reflection stA="45000" endPos="80000" sy="-100000" algn="bl" rotWithShape="0"/>
          </a:effectLst>
        </p:spPr>
      </p:pic>
      <p:pic>
        <p:nvPicPr>
          <p:cNvPr id="387" name="Google Shape;387;p2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78" t="482"/>
          <a:stretch/>
        </p:blipFill>
        <p:spPr>
          <a:xfrm>
            <a:off x="2164057" y="1043939"/>
            <a:ext cx="5155882" cy="3545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"/>
          <p:cNvSpPr txBox="1"/>
          <p:nvPr/>
        </p:nvSpPr>
        <p:spPr>
          <a:xfrm>
            <a:off x="3517150" y="229325"/>
            <a:ext cx="347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Search Partial or Full Name</a:t>
            </a:r>
            <a:endParaRPr/>
          </a:p>
        </p:txBody>
      </p:sp>
      <p:pic>
        <p:nvPicPr>
          <p:cNvPr id="393" name="Google Shape;393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5002" flipH="1">
            <a:off x="2933202" y="48371"/>
            <a:ext cx="622041" cy="630074"/>
          </a:xfrm>
          <a:prstGeom prst="rect">
            <a:avLst/>
          </a:prstGeom>
          <a:noFill/>
          <a:ln>
            <a:noFill/>
          </a:ln>
          <a:effectLst>
            <a:reflection stA="45000" endPos="80000" sy="-100000" algn="bl" rotWithShape="0"/>
          </a:effectLst>
        </p:spPr>
      </p:pic>
      <p:pic>
        <p:nvPicPr>
          <p:cNvPr id="394" name="Google Shape;394;p22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658" t="-84" r="453" b="1994"/>
          <a:stretch/>
        </p:blipFill>
        <p:spPr>
          <a:xfrm>
            <a:off x="3244222" y="792480"/>
            <a:ext cx="3695700" cy="425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358" b="4045"/>
          <a:stretch/>
        </p:blipFill>
        <p:spPr>
          <a:xfrm>
            <a:off x="83821" y="115253"/>
            <a:ext cx="2964180" cy="1111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06" t="870" r="842" b="2609"/>
          <a:stretch/>
        </p:blipFill>
        <p:spPr>
          <a:xfrm>
            <a:off x="3213737" y="1554480"/>
            <a:ext cx="2872740" cy="1961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256" t="231"/>
          <a:stretch/>
        </p:blipFill>
        <p:spPr>
          <a:xfrm>
            <a:off x="6376036" y="1858328"/>
            <a:ext cx="2697501" cy="3285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2" name="Google Shape;402;p23"/>
          <p:cNvCxnSpPr>
            <a:endCxn id="400" idx="0"/>
          </p:cNvCxnSpPr>
          <p:nvPr/>
        </p:nvCxnSpPr>
        <p:spPr>
          <a:xfrm>
            <a:off x="3038507" y="853380"/>
            <a:ext cx="1611600" cy="7011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03" name="Google Shape;403;p23"/>
          <p:cNvCxnSpPr>
            <a:endCxn id="401" idx="0"/>
          </p:cNvCxnSpPr>
          <p:nvPr/>
        </p:nvCxnSpPr>
        <p:spPr>
          <a:xfrm>
            <a:off x="6086486" y="1601228"/>
            <a:ext cx="1638300" cy="2571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04" name="Google Shape;40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83993" y="155448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3"/>
          <p:cNvSpPr txBox="1"/>
          <p:nvPr/>
        </p:nvSpPr>
        <p:spPr>
          <a:xfrm>
            <a:off x="3768600" y="263525"/>
            <a:ext cx="36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Search by multiple attributes</a:t>
            </a:r>
            <a:endParaRPr/>
          </a:p>
        </p:txBody>
      </p:sp>
      <p:pic>
        <p:nvPicPr>
          <p:cNvPr id="406" name="Google Shape;406;p23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5002" flipH="1">
            <a:off x="3184662" y="82571"/>
            <a:ext cx="622041" cy="630074"/>
          </a:xfrm>
          <a:prstGeom prst="rect">
            <a:avLst/>
          </a:prstGeom>
          <a:noFill/>
          <a:ln>
            <a:noFill/>
          </a:ln>
          <a:effectLst>
            <a:reflection stA="45000" endPos="8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4"/>
          <p:cNvSpPr txBox="1"/>
          <p:nvPr/>
        </p:nvSpPr>
        <p:spPr>
          <a:xfrm>
            <a:off x="230028" y="259075"/>
            <a:ext cx="406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Attribute of one Pokémon</a:t>
            </a:r>
            <a:endParaRPr/>
          </a:p>
        </p:txBody>
      </p:sp>
      <p:pic>
        <p:nvPicPr>
          <p:cNvPr id="412" name="Google Shape;412;p24" descr="A picture containing natu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0454" y="3053758"/>
            <a:ext cx="1883093" cy="19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77778"/>
          <a:stretch/>
        </p:blipFill>
        <p:spPr>
          <a:xfrm>
            <a:off x="159453" y="1910745"/>
            <a:ext cx="294245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1333" r="26952"/>
          <a:stretch/>
        </p:blipFill>
        <p:spPr>
          <a:xfrm>
            <a:off x="6360332" y="168147"/>
            <a:ext cx="2553652" cy="480720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3352798" y="2459385"/>
            <a:ext cx="2438400" cy="457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24" descr="A red and white car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390" y="11748"/>
            <a:ext cx="291427" cy="29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5"/>
          <p:cNvSpPr txBox="1"/>
          <p:nvPr/>
        </p:nvSpPr>
        <p:spPr>
          <a:xfrm>
            <a:off x="2855326" y="160020"/>
            <a:ext cx="31742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Attributes of two Pokémon</a:t>
            </a:r>
            <a:endParaRPr/>
          </a:p>
        </p:txBody>
      </p:sp>
      <p:pic>
        <p:nvPicPr>
          <p:cNvPr id="422" name="Google Shape;4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546" y="3396555"/>
            <a:ext cx="1746945" cy="1746945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pic>
        <p:nvPicPr>
          <p:cNvPr id="423" name="Google Shape;423;p25" descr="A cartoon of a unicor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0091" y="-8543"/>
            <a:ext cx="1503909" cy="184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5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b="93712"/>
          <a:stretch/>
        </p:blipFill>
        <p:spPr>
          <a:xfrm>
            <a:off x="1126884" y="647700"/>
            <a:ext cx="6400800" cy="28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5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3262" y="1427787"/>
            <a:ext cx="2354581" cy="243811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5"/>
          <p:cNvSpPr/>
          <p:nvPr/>
        </p:nvSpPr>
        <p:spPr>
          <a:xfrm>
            <a:off x="2491740" y="990600"/>
            <a:ext cx="45719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5"/>
          <p:cNvSpPr/>
          <p:nvPr/>
        </p:nvSpPr>
        <p:spPr>
          <a:xfrm>
            <a:off x="6187440" y="990600"/>
            <a:ext cx="45719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25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758" r="1768" b="2620"/>
          <a:stretch/>
        </p:blipFill>
        <p:spPr>
          <a:xfrm>
            <a:off x="1051560" y="1427787"/>
            <a:ext cx="2941320" cy="1521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 descr="A red and white car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390" y="11748"/>
            <a:ext cx="291427" cy="2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5" descr="A red and white car&#10;&#10;Description automatically generated with low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766" y="11748"/>
            <a:ext cx="291427" cy="29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546" y="3396555"/>
            <a:ext cx="1746945" cy="1746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6" descr="A cartoon of a unicorn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0091" y="-8543"/>
            <a:ext cx="1503909" cy="18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 txBox="1"/>
          <p:nvPr/>
        </p:nvSpPr>
        <p:spPr>
          <a:xfrm>
            <a:off x="2946171" y="234732"/>
            <a:ext cx="469392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Attribute of two Pokémon</a:t>
            </a:r>
            <a:endParaRPr/>
          </a:p>
        </p:txBody>
      </p:sp>
      <p:pic>
        <p:nvPicPr>
          <p:cNvPr id="438" name="Google Shape;438;p26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6399" y="743144"/>
            <a:ext cx="1894047" cy="398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6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4383" y="743143"/>
            <a:ext cx="1873218" cy="3981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26"/>
          <p:cNvCxnSpPr>
            <a:stCxn id="438" idx="1"/>
            <a:endCxn id="435" idx="0"/>
          </p:cNvCxnSpPr>
          <p:nvPr/>
        </p:nvCxnSpPr>
        <p:spPr>
          <a:xfrm flipH="1">
            <a:off x="802799" y="2733772"/>
            <a:ext cx="873600" cy="6627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1" name="Google Shape;441;p26"/>
          <p:cNvCxnSpPr>
            <a:stCxn id="439" idx="3"/>
            <a:endCxn id="436" idx="2"/>
          </p:cNvCxnSpPr>
          <p:nvPr/>
        </p:nvCxnSpPr>
        <p:spPr>
          <a:xfrm rot="10800000" flipH="1">
            <a:off x="7467601" y="1835571"/>
            <a:ext cx="924300" cy="8982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442" name="Google Shape;442;p26" descr="A red and white ca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0390" y="11748"/>
            <a:ext cx="291427" cy="2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6" descr="A red and white car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766" y="11748"/>
            <a:ext cx="291427" cy="291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9" y="983350"/>
            <a:ext cx="807319" cy="120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205" y="3581647"/>
            <a:ext cx="1033116" cy="1150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3"/>
          <p:cNvSpPr txBox="1">
            <a:spLocks noGrp="1"/>
          </p:cNvSpPr>
          <p:nvPr>
            <p:ph type="title" idx="4294967295"/>
          </p:nvPr>
        </p:nvSpPr>
        <p:spPr>
          <a:xfrm>
            <a:off x="927398" y="441423"/>
            <a:ext cx="3672600" cy="5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572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r>
              <a:rPr lang="en-US">
                <a:solidFill>
                  <a:srgbClr val="FFCE00"/>
                </a:solidFill>
              </a:rPr>
              <a:t>OUR TEAM</a:t>
            </a:r>
            <a:endParaRPr>
              <a:solidFill>
                <a:srgbClr val="FFCE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endParaRPr/>
          </a:p>
        </p:txBody>
      </p:sp>
      <p:pic>
        <p:nvPicPr>
          <p:cNvPr id="92" name="Google Shape;92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887" y="2275912"/>
            <a:ext cx="1119025" cy="115396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3"/>
          <p:cNvSpPr txBox="1"/>
          <p:nvPr/>
        </p:nvSpPr>
        <p:spPr>
          <a:xfrm>
            <a:off x="1855583" y="1474063"/>
            <a:ext cx="1935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500" b="1" i="0" u="none" strike="noStrike" cap="none" dirty="0" err="1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Obaedur</a:t>
            </a:r>
            <a:r>
              <a:rPr lang="en-US" sz="1500" b="1" i="0" u="none" strike="noStrike" cap="none" dirty="0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 Rahman</a:t>
            </a:r>
            <a:endParaRPr sz="1500" b="1" i="0" u="none" strike="noStrike" cap="none" dirty="0">
              <a:solidFill>
                <a:srgbClr val="FFCE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4" name="Google Shape;94;p43"/>
          <p:cNvSpPr txBox="1"/>
          <p:nvPr/>
        </p:nvSpPr>
        <p:spPr>
          <a:xfrm>
            <a:off x="1861739" y="1170703"/>
            <a:ext cx="189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Software Engineer</a:t>
            </a:r>
            <a:endParaRPr sz="15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5" name="Google Shape;95;p43"/>
          <p:cNvSpPr txBox="1"/>
          <p:nvPr/>
        </p:nvSpPr>
        <p:spPr>
          <a:xfrm>
            <a:off x="1848100" y="2890900"/>
            <a:ext cx="1935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Kevin Sanchez</a:t>
            </a:r>
            <a:endParaRPr sz="1500" b="1" i="0" u="none" strike="noStrike" cap="none">
              <a:solidFill>
                <a:srgbClr val="FFCE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" name="Google Shape;96;p43"/>
          <p:cNvSpPr txBox="1"/>
          <p:nvPr/>
        </p:nvSpPr>
        <p:spPr>
          <a:xfrm>
            <a:off x="1835050" y="2575125"/>
            <a:ext cx="189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Software Engineer</a:t>
            </a:r>
            <a:endParaRPr sz="15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" name="Google Shape;97;p43"/>
          <p:cNvSpPr txBox="1"/>
          <p:nvPr/>
        </p:nvSpPr>
        <p:spPr>
          <a:xfrm>
            <a:off x="5616675" y="1474063"/>
            <a:ext cx="1935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Rodrigo Proano</a:t>
            </a:r>
            <a:endParaRPr sz="1500" b="1" i="0" u="none" strike="noStrike" cap="none">
              <a:solidFill>
                <a:srgbClr val="FFCE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8" name="Google Shape;98;p43"/>
          <p:cNvSpPr txBox="1"/>
          <p:nvPr/>
        </p:nvSpPr>
        <p:spPr>
          <a:xfrm>
            <a:off x="5522475" y="1142263"/>
            <a:ext cx="189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Data Engineer</a:t>
            </a:r>
            <a:endParaRPr sz="15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" name="Google Shape;99;p43"/>
          <p:cNvSpPr txBox="1"/>
          <p:nvPr/>
        </p:nvSpPr>
        <p:spPr>
          <a:xfrm>
            <a:off x="5548725" y="2888538"/>
            <a:ext cx="1935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Luis DeJesus</a:t>
            </a:r>
            <a:endParaRPr sz="1500" b="1" i="0" u="none" strike="noStrike" cap="none">
              <a:solidFill>
                <a:srgbClr val="FFCE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" name="Google Shape;100;p43"/>
          <p:cNvSpPr txBox="1"/>
          <p:nvPr/>
        </p:nvSpPr>
        <p:spPr>
          <a:xfrm>
            <a:off x="5522475" y="2575113"/>
            <a:ext cx="1896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Software Engineer</a:t>
            </a:r>
            <a:endParaRPr sz="15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Google Shape;101;p43"/>
          <p:cNvSpPr txBox="1"/>
          <p:nvPr/>
        </p:nvSpPr>
        <p:spPr>
          <a:xfrm>
            <a:off x="1878897" y="4104132"/>
            <a:ext cx="1935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rgbClr val="FFCE00"/>
                </a:solidFill>
                <a:latin typeface="Trebuchet MS"/>
                <a:ea typeface="Trebuchet MS"/>
                <a:cs typeface="Trebuchet MS"/>
                <a:sym typeface="Trebuchet MS"/>
              </a:rPr>
              <a:t>Amir Mahmoud</a:t>
            </a:r>
            <a:endParaRPr sz="1500" b="1" i="0" u="none" strike="noStrike" cap="none" dirty="0">
              <a:solidFill>
                <a:srgbClr val="FFCE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" name="Google Shape;102;p43"/>
          <p:cNvSpPr txBox="1"/>
          <p:nvPr/>
        </p:nvSpPr>
        <p:spPr>
          <a:xfrm>
            <a:off x="1835050" y="3765047"/>
            <a:ext cx="223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Project Manager</a:t>
            </a:r>
            <a:endParaRPr sz="1500" b="1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3" name="Google Shape;103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9675" y="2282786"/>
            <a:ext cx="1119025" cy="144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100" y="831488"/>
            <a:ext cx="1517327" cy="144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7"/>
          <p:cNvSpPr txBox="1"/>
          <p:nvPr/>
        </p:nvSpPr>
        <p:spPr>
          <a:xfrm>
            <a:off x="3489948" y="213350"/>
            <a:ext cx="25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Type Comparison</a:t>
            </a:r>
            <a:endParaRPr/>
          </a:p>
        </p:txBody>
      </p:sp>
      <p:pic>
        <p:nvPicPr>
          <p:cNvPr id="449" name="Google Shape;449;p27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9025" y="1053495"/>
            <a:ext cx="45344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7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5170" y="780633"/>
            <a:ext cx="4678830" cy="2807298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7"/>
          <p:cNvSpPr txBox="1"/>
          <p:nvPr/>
        </p:nvSpPr>
        <p:spPr>
          <a:xfrm>
            <a:off x="1731822" y="4835723"/>
            <a:ext cx="12698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Weak against</a:t>
            </a:r>
            <a:endParaRPr/>
          </a:p>
        </p:txBody>
      </p:sp>
      <p:sp>
        <p:nvSpPr>
          <p:cNvPr id="452" name="Google Shape;452;p27"/>
          <p:cNvSpPr txBox="1"/>
          <p:nvPr/>
        </p:nvSpPr>
        <p:spPr>
          <a:xfrm>
            <a:off x="1731822" y="1662380"/>
            <a:ext cx="46939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Strong against</a:t>
            </a:r>
            <a:endParaRPr/>
          </a:p>
        </p:txBody>
      </p:sp>
      <p:pic>
        <p:nvPicPr>
          <p:cNvPr id="453" name="Google Shape;453;p27" descr="Graphical user interface, application, logo, company nam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0840" y="138529"/>
            <a:ext cx="687398" cy="642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28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230" y="1127760"/>
            <a:ext cx="1623060" cy="30708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3921"/>
              </a:srgbClr>
            </a:outerShdw>
          </a:effectLst>
        </p:spPr>
      </p:pic>
      <p:sp>
        <p:nvSpPr>
          <p:cNvPr id="459" name="Google Shape;459;p28"/>
          <p:cNvSpPr txBox="1"/>
          <p:nvPr/>
        </p:nvSpPr>
        <p:spPr>
          <a:xfrm>
            <a:off x="3613785" y="310931"/>
            <a:ext cx="22517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Type Comparison</a:t>
            </a:r>
            <a:endParaRPr/>
          </a:p>
        </p:txBody>
      </p:sp>
      <p:pic>
        <p:nvPicPr>
          <p:cNvPr id="460" name="Google Shape;460;p28" descr="Graphical user interface, application, 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6387" y="189934"/>
            <a:ext cx="687398" cy="64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8" descr="Graphical user interface, application,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4080" y="510986"/>
            <a:ext cx="2853690" cy="189768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48627"/>
              </a:srgbClr>
            </a:outerShdw>
          </a:effectLst>
        </p:spPr>
      </p:pic>
      <p:pic>
        <p:nvPicPr>
          <p:cNvPr id="462" name="Google Shape;462;p28" descr="Table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02655" y="2827712"/>
            <a:ext cx="2853690" cy="189767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7843"/>
              </a:srgbClr>
            </a:outerShdw>
          </a:effectLst>
        </p:spPr>
      </p:pic>
      <p:sp>
        <p:nvSpPr>
          <p:cNvPr id="463" name="Google Shape;463;p28"/>
          <p:cNvSpPr/>
          <p:nvPr/>
        </p:nvSpPr>
        <p:spPr>
          <a:xfrm rot="-1078539">
            <a:off x="2098933" y="1803474"/>
            <a:ext cx="3352800" cy="1600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rgbClr val="000000">
                <a:alpha val="4392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8"/>
          <p:cNvSpPr/>
          <p:nvPr/>
        </p:nvSpPr>
        <p:spPr>
          <a:xfrm rot="736653">
            <a:off x="2134743" y="3289583"/>
            <a:ext cx="3352800" cy="16002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rgbClr val="000000">
                <a:alpha val="4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3252" r="83583" b="32826"/>
          <a:stretch/>
        </p:blipFill>
        <p:spPr>
          <a:xfrm>
            <a:off x="2853926" y="2129790"/>
            <a:ext cx="762150" cy="944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0" name="Google Shape;470;p29"/>
          <p:cNvCxnSpPr>
            <a:stCxn id="469" idx="0"/>
          </p:cNvCxnSpPr>
          <p:nvPr/>
        </p:nvCxnSpPr>
        <p:spPr>
          <a:xfrm rot="-5400000">
            <a:off x="3393251" y="1327740"/>
            <a:ext cx="643800" cy="960300"/>
          </a:xfrm>
          <a:prstGeom prst="bentConnector2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1" name="Google Shape;471;p29"/>
          <p:cNvCxnSpPr/>
          <p:nvPr/>
        </p:nvCxnSpPr>
        <p:spPr>
          <a:xfrm>
            <a:off x="3235000" y="3074670"/>
            <a:ext cx="960300" cy="819000"/>
          </a:xfrm>
          <a:prstGeom prst="bentConnector3">
            <a:avLst>
              <a:gd name="adj1" fmla="val 4"/>
            </a:avLst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2" name="Google Shape;472;p29"/>
          <p:cNvSpPr/>
          <p:nvPr/>
        </p:nvSpPr>
        <p:spPr>
          <a:xfrm>
            <a:off x="4043320" y="1165860"/>
            <a:ext cx="335400" cy="643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29"/>
          <p:cNvSpPr/>
          <p:nvPr/>
        </p:nvSpPr>
        <p:spPr>
          <a:xfrm>
            <a:off x="4195295" y="3571875"/>
            <a:ext cx="335400" cy="643800"/>
          </a:xfrm>
          <a:prstGeom prst="lef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29"/>
          <p:cNvSpPr txBox="1"/>
          <p:nvPr/>
        </p:nvSpPr>
        <p:spPr>
          <a:xfrm>
            <a:off x="4298094" y="1333911"/>
            <a:ext cx="279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4            6            12           17</a:t>
            </a:r>
            <a:endParaRPr/>
          </a:p>
        </p:txBody>
      </p:sp>
      <p:sp>
        <p:nvSpPr>
          <p:cNvPr id="475" name="Google Shape;475;p29"/>
          <p:cNvSpPr txBox="1"/>
          <p:nvPr/>
        </p:nvSpPr>
        <p:spPr>
          <a:xfrm>
            <a:off x="4530700" y="3698413"/>
            <a:ext cx="279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3             9            13          </a:t>
            </a:r>
            <a:endParaRPr/>
          </a:p>
        </p:txBody>
      </p:sp>
      <p:pic>
        <p:nvPicPr>
          <p:cNvPr id="476" name="Google Shape;476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0488" t="32397" r="33222" b="33943"/>
          <a:stretch/>
        </p:blipFill>
        <p:spPr>
          <a:xfrm>
            <a:off x="4195299" y="355913"/>
            <a:ext cx="593124" cy="73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3711" t="32451" b="33890"/>
          <a:stretch/>
        </p:blipFill>
        <p:spPr>
          <a:xfrm>
            <a:off x="4847704" y="355925"/>
            <a:ext cx="593126" cy="73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83059" b="67277"/>
          <a:stretch/>
        </p:blipFill>
        <p:spPr>
          <a:xfrm>
            <a:off x="5595258" y="379885"/>
            <a:ext cx="593126" cy="68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7102" t="66342" r="16609"/>
          <a:stretch/>
        </p:blipFill>
        <p:spPr>
          <a:xfrm>
            <a:off x="6342812" y="355913"/>
            <a:ext cx="593124" cy="73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3711" t="66342"/>
          <a:stretch/>
        </p:blipFill>
        <p:spPr>
          <a:xfrm>
            <a:off x="4386490" y="4276308"/>
            <a:ext cx="608909" cy="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6285" t="32994" r="17426" b="33348"/>
          <a:stretch/>
        </p:blipFill>
        <p:spPr>
          <a:xfrm>
            <a:off x="5093437" y="4276308"/>
            <a:ext cx="608909" cy="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9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0326" t="66342" r="33384" b="1657"/>
          <a:stretch/>
        </p:blipFill>
        <p:spPr>
          <a:xfrm>
            <a:off x="5868896" y="4215665"/>
            <a:ext cx="640451" cy="7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29"/>
          <p:cNvSpPr txBox="1"/>
          <p:nvPr/>
        </p:nvSpPr>
        <p:spPr>
          <a:xfrm>
            <a:off x="687398" y="177193"/>
            <a:ext cx="22517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Type Comparison</a:t>
            </a:r>
            <a:endParaRPr/>
          </a:p>
        </p:txBody>
      </p:sp>
      <p:pic>
        <p:nvPicPr>
          <p:cNvPr id="484" name="Google Shape;484;p29" descr="Graphical user interface, application, 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6196"/>
            <a:ext cx="687398" cy="64210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29"/>
          <p:cNvSpPr txBox="1"/>
          <p:nvPr/>
        </p:nvSpPr>
        <p:spPr>
          <a:xfrm>
            <a:off x="2436187" y="1067304"/>
            <a:ext cx="10406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7AD03"/>
                </a:solidFill>
                <a:latin typeface="Arial"/>
                <a:ea typeface="Arial"/>
                <a:cs typeface="Arial"/>
                <a:sym typeface="Arial"/>
              </a:rPr>
              <a:t>Superiority</a:t>
            </a:r>
            <a:endParaRPr/>
          </a:p>
        </p:txBody>
      </p:sp>
      <p:sp>
        <p:nvSpPr>
          <p:cNvPr id="486" name="Google Shape;486;p29"/>
          <p:cNvSpPr txBox="1"/>
          <p:nvPr/>
        </p:nvSpPr>
        <p:spPr>
          <a:xfrm>
            <a:off x="2496300" y="4006215"/>
            <a:ext cx="92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Inferiority</a:t>
            </a:r>
            <a:endParaRPr/>
          </a:p>
        </p:txBody>
      </p:sp>
      <p:pic>
        <p:nvPicPr>
          <p:cNvPr id="487" name="Google Shape;48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45" y="1726286"/>
            <a:ext cx="2775684" cy="1751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0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" y="953035"/>
            <a:ext cx="4076700" cy="355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0"/>
          <p:cNvSpPr txBox="1"/>
          <p:nvPr/>
        </p:nvSpPr>
        <p:spPr>
          <a:xfrm>
            <a:off x="3682365" y="197911"/>
            <a:ext cx="22517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Type Comparison</a:t>
            </a:r>
            <a:endParaRPr/>
          </a:p>
        </p:txBody>
      </p:sp>
      <p:pic>
        <p:nvPicPr>
          <p:cNvPr id="494" name="Google Shape;494;p30" descr="Graphical user interface, application, logo, company n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4967" y="110876"/>
            <a:ext cx="687398" cy="64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0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4830" y="1398270"/>
            <a:ext cx="4610100" cy="234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 txBox="1"/>
          <p:nvPr/>
        </p:nvSpPr>
        <p:spPr>
          <a:xfrm>
            <a:off x="3446145" y="184173"/>
            <a:ext cx="225171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Type Comparison</a:t>
            </a:r>
            <a:endParaRPr/>
          </a:p>
        </p:txBody>
      </p:sp>
      <p:pic>
        <p:nvPicPr>
          <p:cNvPr id="501" name="Google Shape;501;p31" descr="Graphical user interface, application, 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747" y="63176"/>
            <a:ext cx="687398" cy="64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34842"/>
            <a:ext cx="3574199" cy="185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0150" y="2137338"/>
            <a:ext cx="3297395" cy="19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1875" y="2535050"/>
            <a:ext cx="1565850" cy="12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1370" y="2506800"/>
            <a:ext cx="1817953" cy="125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06" name="Google Shape;50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1725" y="2234025"/>
            <a:ext cx="770175" cy="40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88447" y="2234850"/>
            <a:ext cx="770185" cy="4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95575" y="2254063"/>
            <a:ext cx="361675" cy="3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2"/>
          <p:cNvSpPr txBox="1"/>
          <p:nvPr/>
        </p:nvSpPr>
        <p:spPr>
          <a:xfrm>
            <a:off x="3313775" y="289550"/>
            <a:ext cx="27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Compare Pokémon</a:t>
            </a:r>
            <a:endParaRPr/>
          </a:p>
        </p:txBody>
      </p:sp>
      <p:pic>
        <p:nvPicPr>
          <p:cNvPr id="514" name="Google Shape;514;p32" descr="A group of toy figurin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752" t="33333" r="67460" b="17629"/>
          <a:stretch/>
        </p:blipFill>
        <p:spPr>
          <a:xfrm>
            <a:off x="5707380" y="49590"/>
            <a:ext cx="500731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2" descr="A group of toy figurine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8576" t="19703" r="1972" b="18419"/>
          <a:stretch/>
        </p:blipFill>
        <p:spPr>
          <a:xfrm>
            <a:off x="2750358" y="49590"/>
            <a:ext cx="62484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520" y="75784"/>
            <a:ext cx="284138" cy="24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2" descr="A picture containing plan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5444" y="3263619"/>
            <a:ext cx="2205728" cy="197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2" descr="A picture containing na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8984" y="0"/>
            <a:ext cx="1535016" cy="162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2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50" t="20975"/>
          <a:stretch/>
        </p:blipFill>
        <p:spPr>
          <a:xfrm>
            <a:off x="1870680" y="1074943"/>
            <a:ext cx="5549221" cy="2735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0" name="Google Shape;520;p32"/>
          <p:cNvCxnSpPr/>
          <p:nvPr/>
        </p:nvCxnSpPr>
        <p:spPr>
          <a:xfrm>
            <a:off x="1290165" y="3239586"/>
            <a:ext cx="544452" cy="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21" name="Google Shape;521;p32"/>
          <p:cNvCxnSpPr/>
          <p:nvPr/>
        </p:nvCxnSpPr>
        <p:spPr>
          <a:xfrm>
            <a:off x="1290165" y="2089790"/>
            <a:ext cx="544452" cy="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22" name="Google Shape;522;p32"/>
          <p:cNvSpPr txBox="1"/>
          <p:nvPr/>
        </p:nvSpPr>
        <p:spPr>
          <a:xfrm>
            <a:off x="7925887" y="1849741"/>
            <a:ext cx="90120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Winner!!!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33" descr="Graphical user interface, diagram, applicatio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641" y="-40199"/>
            <a:ext cx="3222031" cy="2485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3" descr="Graphical user interface,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7641" y="2805376"/>
            <a:ext cx="2689768" cy="2322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3" descr="A picture containing na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476861"/>
            <a:ext cx="1847918" cy="196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3" descr="A picture containing plan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5067" y="1422635"/>
            <a:ext cx="2359833" cy="235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3" descr="Graphical user interface, 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83445" b="77115"/>
          <a:stretch/>
        </p:blipFill>
        <p:spPr>
          <a:xfrm>
            <a:off x="6603774" y="673527"/>
            <a:ext cx="865472" cy="103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3" descr="Graphical user interface, diagram, application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31605" r="83720" b="41691"/>
          <a:stretch/>
        </p:blipFill>
        <p:spPr>
          <a:xfrm>
            <a:off x="8206995" y="673527"/>
            <a:ext cx="816353" cy="10331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3" name="Google Shape;533;p33"/>
          <p:cNvCxnSpPr/>
          <p:nvPr/>
        </p:nvCxnSpPr>
        <p:spPr>
          <a:xfrm rot="10800000" flipH="1">
            <a:off x="4682342" y="1528549"/>
            <a:ext cx="1868583" cy="1276827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34" name="Google Shape;534;p33"/>
          <p:cNvSpPr txBox="1"/>
          <p:nvPr/>
        </p:nvSpPr>
        <p:spPr>
          <a:xfrm>
            <a:off x="408739" y="3810591"/>
            <a:ext cx="11198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Score 1</a:t>
            </a:r>
            <a:endParaRPr/>
          </a:p>
        </p:txBody>
      </p:sp>
      <p:sp>
        <p:nvSpPr>
          <p:cNvPr id="535" name="Google Shape;535;p33"/>
          <p:cNvSpPr txBox="1"/>
          <p:nvPr/>
        </p:nvSpPr>
        <p:spPr>
          <a:xfrm>
            <a:off x="7316359" y="3810590"/>
            <a:ext cx="888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Score 0</a:t>
            </a:r>
            <a:endParaRPr/>
          </a:p>
        </p:txBody>
      </p:sp>
      <p:cxnSp>
        <p:nvCxnSpPr>
          <p:cNvPr id="536" name="Google Shape;536;p33"/>
          <p:cNvCxnSpPr/>
          <p:nvPr/>
        </p:nvCxnSpPr>
        <p:spPr>
          <a:xfrm>
            <a:off x="1385248" y="3439083"/>
            <a:ext cx="341194" cy="198806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7" name="Google Shape;537;p33"/>
          <p:cNvCxnSpPr>
            <a:endCxn id="527" idx="1"/>
          </p:cNvCxnSpPr>
          <p:nvPr/>
        </p:nvCxnSpPr>
        <p:spPr>
          <a:xfrm rot="10800000" flipH="1">
            <a:off x="1385141" y="1202747"/>
            <a:ext cx="442500" cy="701100"/>
          </a:xfrm>
          <a:prstGeom prst="straightConnector1">
            <a:avLst/>
          </a:prstGeom>
          <a:noFill/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38" name="Google Shape;538;p33"/>
          <p:cNvSpPr txBox="1"/>
          <p:nvPr/>
        </p:nvSpPr>
        <p:spPr>
          <a:xfrm>
            <a:off x="6237401" y="47600"/>
            <a:ext cx="263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Compare Pokémon</a:t>
            </a:r>
            <a:endParaRPr/>
          </a:p>
        </p:txBody>
      </p:sp>
      <p:pic>
        <p:nvPicPr>
          <p:cNvPr id="539" name="Google Shape;539;p33" descr="A group of toy figurine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3752" t="33333" r="67460" b="17629"/>
          <a:stretch/>
        </p:blipFill>
        <p:spPr>
          <a:xfrm>
            <a:off x="8557508" y="5325"/>
            <a:ext cx="313004" cy="40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3" descr="A group of toy figurine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48576" t="19703" r="1972" b="18419"/>
          <a:stretch/>
        </p:blipFill>
        <p:spPr>
          <a:xfrm>
            <a:off x="5793475" y="5325"/>
            <a:ext cx="431850" cy="442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4"/>
          <p:cNvSpPr txBox="1"/>
          <p:nvPr/>
        </p:nvSpPr>
        <p:spPr>
          <a:xfrm>
            <a:off x="2911924" y="156950"/>
            <a:ext cx="367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Pokémon Evolution Method</a:t>
            </a:r>
            <a:endParaRPr/>
          </a:p>
        </p:txBody>
      </p:sp>
      <p:pic>
        <p:nvPicPr>
          <p:cNvPr id="546" name="Google Shape;546;p34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2932" y="1299594"/>
            <a:ext cx="3145880" cy="237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34" descr="A picture containing text, vector graphic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603" y="557060"/>
            <a:ext cx="921334" cy="104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4" descr="A picture containing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3353" y="819402"/>
            <a:ext cx="1649123" cy="22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4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70" y="2763829"/>
            <a:ext cx="1763858" cy="191306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4"/>
          <p:cNvSpPr/>
          <p:nvPr/>
        </p:nvSpPr>
        <p:spPr>
          <a:xfrm rot="1215802">
            <a:off x="1563397" y="1461737"/>
            <a:ext cx="639264" cy="21366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4"/>
          <p:cNvSpPr/>
          <p:nvPr/>
        </p:nvSpPr>
        <p:spPr>
          <a:xfrm rot="8667552">
            <a:off x="1957338" y="3195927"/>
            <a:ext cx="638932" cy="21353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2" name="Google Shape;552;p34" descr="A group of colorful butterflie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7638" b="64894"/>
          <a:stretch/>
        </p:blipFill>
        <p:spPr>
          <a:xfrm>
            <a:off x="7632273" y="-6336"/>
            <a:ext cx="1588256" cy="603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5" descr="Calendar, 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2592" y="719273"/>
            <a:ext cx="4338813" cy="433278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5"/>
          <p:cNvSpPr txBox="1"/>
          <p:nvPr/>
        </p:nvSpPr>
        <p:spPr>
          <a:xfrm>
            <a:off x="3278272" y="143692"/>
            <a:ext cx="25874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Pokémon Region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6"/>
          <p:cNvPicPr preferRelativeResize="0"/>
          <p:nvPr/>
        </p:nvPicPr>
        <p:blipFill rotWithShape="1">
          <a:blip r:embed="rId3">
            <a:alphaModFix/>
          </a:blip>
          <a:srcRect l="1665" r="1"/>
          <a:stretch/>
        </p:blipFill>
        <p:spPr>
          <a:xfrm>
            <a:off x="188936" y="2338386"/>
            <a:ext cx="5781403" cy="46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6"/>
          <p:cNvSpPr txBox="1"/>
          <p:nvPr/>
        </p:nvSpPr>
        <p:spPr>
          <a:xfrm>
            <a:off x="-68981" y="135440"/>
            <a:ext cx="314861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Pokémon Region method </a:t>
            </a:r>
            <a:endParaRPr/>
          </a:p>
        </p:txBody>
      </p:sp>
      <p:pic>
        <p:nvPicPr>
          <p:cNvPr id="565" name="Google Shape;565;p36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9543" y="135440"/>
            <a:ext cx="871400" cy="4872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6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86"/>
          <a:stretch/>
        </p:blipFill>
        <p:spPr>
          <a:xfrm>
            <a:off x="7598221" y="135440"/>
            <a:ext cx="871400" cy="482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36" descr="Calendar, map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5096" t="40982" r="33742" b="34144"/>
          <a:stretch/>
        </p:blipFill>
        <p:spPr>
          <a:xfrm>
            <a:off x="3004458" y="179309"/>
            <a:ext cx="391885" cy="31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b21dbc6e1b_2_14"/>
          <p:cNvSpPr txBox="1"/>
          <p:nvPr/>
        </p:nvSpPr>
        <p:spPr>
          <a:xfrm>
            <a:off x="1475100" y="1434300"/>
            <a:ext cx="6193800" cy="2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</a:pPr>
            <a:r>
              <a:rPr lang="en-US" sz="5600" b="1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Pokemon?</a:t>
            </a:r>
            <a:endParaRPr sz="5600" b="1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rgbClr val="FFC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0" name="Google Shape;110;g1b21dbc6e1b_2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9850" y="1591775"/>
            <a:ext cx="4878800" cy="48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1b21dbc6e1b_2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4151" y="86625"/>
            <a:ext cx="1202399" cy="1795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7"/>
          <p:cNvSpPr txBox="1"/>
          <p:nvPr/>
        </p:nvSpPr>
        <p:spPr>
          <a:xfrm>
            <a:off x="3183651" y="274325"/>
            <a:ext cx="30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View Move Set method</a:t>
            </a:r>
            <a:endParaRPr/>
          </a:p>
        </p:txBody>
      </p:sp>
      <p:pic>
        <p:nvPicPr>
          <p:cNvPr id="573" name="Google Shape;573;p37" descr="A close up of a fir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682461">
            <a:off x="5827810" y="-219394"/>
            <a:ext cx="1245750" cy="127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83738" y="2109663"/>
            <a:ext cx="1119024" cy="104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7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295"/>
          <a:stretch/>
        </p:blipFill>
        <p:spPr>
          <a:xfrm>
            <a:off x="6003641" y="1030333"/>
            <a:ext cx="2210889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7"/>
          <p:cNvSpPr/>
          <p:nvPr/>
        </p:nvSpPr>
        <p:spPr>
          <a:xfrm>
            <a:off x="2743200" y="2762795"/>
            <a:ext cx="2820003" cy="4571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BA8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8"/>
          <p:cNvSpPr txBox="1"/>
          <p:nvPr/>
        </p:nvSpPr>
        <p:spPr>
          <a:xfrm>
            <a:off x="3545927" y="300450"/>
            <a:ext cx="2463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View Badge Info</a:t>
            </a:r>
            <a:endParaRPr/>
          </a:p>
        </p:txBody>
      </p:sp>
      <p:pic>
        <p:nvPicPr>
          <p:cNvPr id="582" name="Google Shape;582;p3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103" y="1726082"/>
            <a:ext cx="2849083" cy="106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38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6052" y="1403516"/>
            <a:ext cx="2114845" cy="174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103" y="3499180"/>
            <a:ext cx="8477794" cy="112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8" descr="A picture containing window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56" y="0"/>
            <a:ext cx="1600200" cy="77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8" descr="A picture containing window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74422" b="48628"/>
          <a:stretch/>
        </p:blipFill>
        <p:spPr>
          <a:xfrm>
            <a:off x="4095206" y="1549470"/>
            <a:ext cx="1273628" cy="124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1b21dbc6e1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257626" cy="16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g1b21dbc6e1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" y="1615100"/>
            <a:ext cx="3477507" cy="35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g1b21dbc6e1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600" y="1927838"/>
            <a:ext cx="2447026" cy="29670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4" name="Google Shape;594;g1b21dbc6e1b_0_0"/>
          <p:cNvCxnSpPr>
            <a:endCxn id="593" idx="0"/>
          </p:cNvCxnSpPr>
          <p:nvPr/>
        </p:nvCxnSpPr>
        <p:spPr>
          <a:xfrm rot="10800000" flipH="1">
            <a:off x="3496913" y="1927838"/>
            <a:ext cx="1537200" cy="1444500"/>
          </a:xfrm>
          <a:prstGeom prst="curvedConnector4">
            <a:avLst>
              <a:gd name="adj1" fmla="val 10203"/>
              <a:gd name="adj2" fmla="val 11648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5" name="Google Shape;595;g1b21dbc6e1b_0_0"/>
          <p:cNvCxnSpPr>
            <a:stCxn id="591" idx="3"/>
            <a:endCxn id="593" idx="3"/>
          </p:cNvCxnSpPr>
          <p:nvPr/>
        </p:nvCxnSpPr>
        <p:spPr>
          <a:xfrm>
            <a:off x="6257626" y="807550"/>
            <a:ext cx="600" cy="2603700"/>
          </a:xfrm>
          <a:prstGeom prst="curvedConnector3">
            <a:avLst>
              <a:gd name="adj1" fmla="val 3968754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0" name="Google Shape;600;g1b21dbc6e1b_0_3"/>
          <p:cNvCxnSpPr>
            <a:stCxn id="601" idx="3"/>
            <a:endCxn id="602" idx="1"/>
          </p:cNvCxnSpPr>
          <p:nvPr/>
        </p:nvCxnSpPr>
        <p:spPr>
          <a:xfrm rot="10800000" flipH="1">
            <a:off x="1658762" y="1415950"/>
            <a:ext cx="1255200" cy="10020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g1b21dbc6e1b_0_3"/>
          <p:cNvCxnSpPr>
            <a:stCxn id="601" idx="3"/>
            <a:endCxn id="604" idx="1"/>
          </p:cNvCxnSpPr>
          <p:nvPr/>
        </p:nvCxnSpPr>
        <p:spPr>
          <a:xfrm>
            <a:off x="1658762" y="2417950"/>
            <a:ext cx="1255200" cy="1539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5" name="Google Shape;605;g1b21dbc6e1b_0_3"/>
          <p:cNvCxnSpPr>
            <a:stCxn id="601" idx="3"/>
            <a:endCxn id="606" idx="1"/>
          </p:cNvCxnSpPr>
          <p:nvPr/>
        </p:nvCxnSpPr>
        <p:spPr>
          <a:xfrm>
            <a:off x="1658762" y="2417950"/>
            <a:ext cx="1255200" cy="15024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rgbClr val="26262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7" name="Google Shape;607;g1b21dbc6e1b_0_3"/>
          <p:cNvSpPr txBox="1"/>
          <p:nvPr/>
        </p:nvSpPr>
        <p:spPr>
          <a:xfrm>
            <a:off x="2913825" y="150625"/>
            <a:ext cx="3984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Pokemon Database</a:t>
            </a:r>
            <a:endParaRPr sz="200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02" name="Google Shape;602;g1b21dbc6e1b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825" y="960225"/>
            <a:ext cx="6092480" cy="9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b21dbc6e1b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3825" y="3274200"/>
            <a:ext cx="2522025" cy="129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1b21dbc6e1b_0_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3825" y="1869300"/>
            <a:ext cx="3567597" cy="14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1b21dbc6e1b_0_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50" y="2171650"/>
            <a:ext cx="1614213" cy="4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g1b21dbc6e1b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01" y="108875"/>
            <a:ext cx="2678625" cy="34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1b21dbc6e1b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900" y="3654275"/>
            <a:ext cx="6832225" cy="13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1b21dbc6e1b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6650" y="304800"/>
            <a:ext cx="3349475" cy="3349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g1b21dbc6e1b_0_58"/>
          <p:cNvSpPr txBox="1"/>
          <p:nvPr/>
        </p:nvSpPr>
        <p:spPr>
          <a:xfrm>
            <a:off x="4490975" y="108875"/>
            <a:ext cx="36894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Modify Pokemon</a:t>
            </a:r>
            <a:endParaRPr sz="1700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1b21dbc6e1b_2_6"/>
          <p:cNvSpPr txBox="1"/>
          <p:nvPr/>
        </p:nvSpPr>
        <p:spPr>
          <a:xfrm>
            <a:off x="1475100" y="1163600"/>
            <a:ext cx="6193800" cy="30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4100"/>
              <a:buFont typeface="Trebuchet MS"/>
              <a:buNone/>
            </a:pPr>
            <a:r>
              <a:rPr lang="en-US" sz="5600" b="1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the potential of our </a:t>
            </a:r>
            <a:endParaRPr sz="5600" b="1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4100"/>
              <a:buFont typeface="Trebuchet MS"/>
              <a:buNone/>
            </a:pPr>
            <a:r>
              <a:rPr lang="en-US" sz="5600" b="1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system?</a:t>
            </a:r>
            <a:endParaRPr sz="5600" b="1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>
              <a:solidFill>
                <a:srgbClr val="FFC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b21dbc6e1b_2_0"/>
          <p:cNvSpPr txBox="1">
            <a:spLocks noGrp="1"/>
          </p:cNvSpPr>
          <p:nvPr>
            <p:ph type="title"/>
          </p:nvPr>
        </p:nvSpPr>
        <p:spPr>
          <a:xfrm>
            <a:off x="497775" y="1206500"/>
            <a:ext cx="75204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78678"/>
              <a:buFont typeface="Trebuchet MS"/>
              <a:buNone/>
            </a:pPr>
            <a:r>
              <a:rPr lang="en-US" sz="5211"/>
              <a:t>Thank you!</a:t>
            </a:r>
            <a:endParaRPr sz="521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r>
              <a:rPr lang="en-US"/>
              <a:t>Now it’s…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r>
              <a:rPr lang="en-US"/>
              <a:t>DEMO TIME!</a:t>
            </a:r>
            <a:endParaRPr/>
          </a:p>
        </p:txBody>
      </p:sp>
      <p:pic>
        <p:nvPicPr>
          <p:cNvPr id="626" name="Google Shape;626;g1b21dbc6e1b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275" y="371250"/>
            <a:ext cx="1972985" cy="24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g1b21dbc6e1b_2_0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779" y="2914808"/>
            <a:ext cx="1883093" cy="1968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1b21dbc6e1b_2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2213" y="343100"/>
            <a:ext cx="6539574" cy="369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1b21dbc6e1b_2_20"/>
          <p:cNvSpPr txBox="1"/>
          <p:nvPr/>
        </p:nvSpPr>
        <p:spPr>
          <a:xfrm>
            <a:off x="1074450" y="4039000"/>
            <a:ext cx="69951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YouTuber Logan Paul coveted PSA Grade 10 Pikachu Illustrator card following a record-breaking trade worth $5,275,000.</a:t>
            </a:r>
            <a:endParaRPr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 idx="4294967295"/>
          </p:nvPr>
        </p:nvSpPr>
        <p:spPr>
          <a:xfrm>
            <a:off x="1599748" y="221485"/>
            <a:ext cx="5944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r>
              <a:rPr lang="en-US">
                <a:solidFill>
                  <a:srgbClr val="FFCE00"/>
                </a:solidFill>
              </a:rPr>
              <a:t>PLANNING</a:t>
            </a:r>
            <a:endParaRPr>
              <a:solidFill>
                <a:srgbClr val="FFCE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endParaRPr>
              <a:solidFill>
                <a:srgbClr val="FFCE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ct val="100000"/>
              <a:buFont typeface="Trebuchet MS"/>
              <a:buNone/>
            </a:pPr>
            <a:endParaRPr/>
          </a:p>
        </p:txBody>
      </p:sp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425" y="367798"/>
            <a:ext cx="1522775" cy="174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8825" y="367800"/>
            <a:ext cx="1073427" cy="1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0074" y="583924"/>
            <a:ext cx="1783854" cy="1558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86695" y="332863"/>
            <a:ext cx="2767857" cy="1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425" y="2143162"/>
            <a:ext cx="2767852" cy="155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09675" y="2178087"/>
            <a:ext cx="3113467" cy="155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84475" y="2143150"/>
            <a:ext cx="2470077" cy="15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9425" y="3730660"/>
            <a:ext cx="2767852" cy="137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08184" y="3772214"/>
            <a:ext cx="2140524" cy="137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32528" y="3755633"/>
            <a:ext cx="1183166" cy="137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408" y="702860"/>
            <a:ext cx="8645184" cy="433998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8"/>
          <p:cNvSpPr txBox="1"/>
          <p:nvPr/>
        </p:nvSpPr>
        <p:spPr>
          <a:xfrm>
            <a:off x="2831899" y="150125"/>
            <a:ext cx="335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One big table with all data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 txBox="1">
            <a:spLocks noGrp="1"/>
          </p:cNvSpPr>
          <p:nvPr>
            <p:ph type="title" idx="4294967295"/>
          </p:nvPr>
        </p:nvSpPr>
        <p:spPr>
          <a:xfrm>
            <a:off x="1383644" y="110271"/>
            <a:ext cx="5944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r>
              <a:rPr lang="en-US">
                <a:solidFill>
                  <a:srgbClr val="FFCE00"/>
                </a:solidFill>
              </a:rPr>
              <a:t>  INITIAL DATA SPREADSHEET</a:t>
            </a:r>
            <a:endParaRPr>
              <a:solidFill>
                <a:srgbClr val="FFCE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endParaRPr/>
          </a:p>
        </p:txBody>
      </p:sp>
      <p:pic>
        <p:nvPicPr>
          <p:cNvPr id="144" name="Google Shape;144;p5" descr="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945" y="685029"/>
            <a:ext cx="8770110" cy="377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 idx="4294967295"/>
          </p:nvPr>
        </p:nvSpPr>
        <p:spPr>
          <a:xfrm>
            <a:off x="755446" y="194071"/>
            <a:ext cx="5944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r>
              <a:rPr lang="en-US">
                <a:solidFill>
                  <a:srgbClr val="FFCE00"/>
                </a:solidFill>
              </a:rPr>
              <a:t>MORE DATA - (but split up)</a:t>
            </a:r>
            <a:endParaRPr>
              <a:solidFill>
                <a:srgbClr val="FFCE0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4204A"/>
              </a:buClr>
              <a:buSzPts val="3300"/>
              <a:buFont typeface="Trebuchet MS"/>
              <a:buNone/>
            </a:pPr>
            <a:endParaRPr/>
          </a:p>
        </p:txBody>
      </p:sp>
      <p:pic>
        <p:nvPicPr>
          <p:cNvPr id="150" name="Google Shape;15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0250" y="1329550"/>
            <a:ext cx="2351076" cy="261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99" y="1329550"/>
            <a:ext cx="1439099" cy="370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3562" y="1329562"/>
            <a:ext cx="1645425" cy="42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4275" y="1329550"/>
            <a:ext cx="3237997" cy="37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9"/>
          <p:cNvSpPr txBox="1"/>
          <p:nvPr/>
        </p:nvSpPr>
        <p:spPr>
          <a:xfrm>
            <a:off x="435575" y="929350"/>
            <a:ext cx="103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PokeType</a:t>
            </a:r>
            <a:endParaRPr sz="1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5" name="Google Shape;155;p39"/>
          <p:cNvSpPr txBox="1"/>
          <p:nvPr/>
        </p:nvSpPr>
        <p:spPr>
          <a:xfrm>
            <a:off x="2358925" y="929350"/>
            <a:ext cx="16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PokeGenInfo</a:t>
            </a:r>
            <a:endParaRPr sz="1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39"/>
          <p:cNvSpPr txBox="1"/>
          <p:nvPr/>
        </p:nvSpPr>
        <p:spPr>
          <a:xfrm>
            <a:off x="4881913" y="929350"/>
            <a:ext cx="16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PokeName</a:t>
            </a:r>
            <a:endParaRPr sz="1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7" name="Google Shape;157;p39"/>
          <p:cNvSpPr txBox="1"/>
          <p:nvPr/>
        </p:nvSpPr>
        <p:spPr>
          <a:xfrm>
            <a:off x="6961425" y="929350"/>
            <a:ext cx="16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4"/>
                </a:solidFill>
                <a:latin typeface="Trebuchet MS"/>
                <a:ea typeface="Trebuchet MS"/>
                <a:cs typeface="Trebuchet MS"/>
                <a:sym typeface="Trebuchet MS"/>
              </a:rPr>
              <a:t>PokeStats</a:t>
            </a:r>
            <a:endParaRPr sz="1400" b="0" i="0" u="none" strike="noStrike" cap="none">
              <a:solidFill>
                <a:schemeClr val="accent4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260</Words>
  <Application>Microsoft Macintosh PowerPoint</Application>
  <PresentationFormat>On-screen Show (16:9)</PresentationFormat>
  <Paragraphs>92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Aparajita</vt:lpstr>
      <vt:lpstr>Arial</vt:lpstr>
      <vt:lpstr>Impact</vt:lpstr>
      <vt:lpstr>Trebuchet MS</vt:lpstr>
      <vt:lpstr>Office Theme</vt:lpstr>
      <vt:lpstr>PokeDex</vt:lpstr>
      <vt:lpstr>PokeDex</vt:lpstr>
      <vt:lpstr>OUR TEAM </vt:lpstr>
      <vt:lpstr>PowerPoint Presentation</vt:lpstr>
      <vt:lpstr>PowerPoint Presentation</vt:lpstr>
      <vt:lpstr>PLANNING  </vt:lpstr>
      <vt:lpstr>PowerPoint Presentation</vt:lpstr>
      <vt:lpstr>  INITIAL DATA SPREADSHEET </vt:lpstr>
      <vt:lpstr>MORE DATA - (but split up) </vt:lpstr>
      <vt:lpstr>EVEN MORE DATA!!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Now it’s…  DEMO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PokeDex</dc:title>
  <cp:lastModifiedBy>Amir Mahmoud</cp:lastModifiedBy>
  <cp:revision>2</cp:revision>
  <dcterms:modified xsi:type="dcterms:W3CDTF">2023-02-16T02:43:53Z</dcterms:modified>
</cp:coreProperties>
</file>